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1658" r:id="rId2"/>
    <p:sldId id="1659" r:id="rId3"/>
    <p:sldId id="1660" r:id="rId4"/>
    <p:sldId id="1645" r:id="rId5"/>
    <p:sldId id="1661" r:id="rId6"/>
    <p:sldId id="1662" r:id="rId7"/>
    <p:sldId id="1663" r:id="rId8"/>
    <p:sldId id="1664" r:id="rId9"/>
    <p:sldId id="1665" r:id="rId10"/>
    <p:sldId id="1666"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1163" autoAdjust="0"/>
  </p:normalViewPr>
  <p:slideViewPr>
    <p:cSldViewPr snapToGrid="0">
      <p:cViewPr varScale="1">
        <p:scale>
          <a:sx n="62" d="100"/>
          <a:sy n="62" d="100"/>
        </p:scale>
        <p:origin x="84" y="420"/>
      </p:cViewPr>
      <p:guideLst/>
    </p:cSldViewPr>
  </p:slideViewPr>
  <p:notesTextViewPr>
    <p:cViewPr>
      <p:scale>
        <a:sx n="1" d="1"/>
        <a:sy n="1" d="1"/>
      </p:scale>
      <p:origin x="0" y="0"/>
    </p:cViewPr>
  </p:notesTextViewPr>
  <p:sorterViewPr>
    <p:cViewPr>
      <p:scale>
        <a:sx n="86" d="100"/>
        <a:sy n="86" d="100"/>
      </p:scale>
      <p:origin x="0" y="0"/>
    </p:cViewPr>
  </p:sorterViewPr>
  <p:notesViewPr>
    <p:cSldViewPr snapToGrid="0">
      <p:cViewPr varScale="1">
        <p:scale>
          <a:sx n="58" d="100"/>
          <a:sy n="58" d="100"/>
        </p:scale>
        <p:origin x="247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AB6F2E1-1029-4B41-81BA-5CCC479730B1}" type="datetimeFigureOut">
              <a:rPr kumimoji="1" lang="ja-JP" altLang="en-US" smtClean="0"/>
              <a:t>2023/1/27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E0DB53B-EC51-4293-A4C2-E7034487450B}" type="slidenum">
              <a:rPr kumimoji="1" lang="ja-JP" altLang="en-US" smtClean="0"/>
              <a:t>‹#›</a:t>
            </a:fld>
            <a:endParaRPr kumimoji="1" lang="ja-JP" altLang="en-US"/>
          </a:p>
        </p:txBody>
      </p:sp>
    </p:spTree>
    <p:extLst>
      <p:ext uri="{BB962C8B-B14F-4D97-AF65-F5344CB8AC3E}">
        <p14:creationId xmlns:p14="http://schemas.microsoft.com/office/powerpoint/2010/main" val="4031817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1</a:t>
            </a:fld>
            <a:endParaRPr kumimoji="1" lang="ja-JP" altLang="en-US"/>
          </a:p>
        </p:txBody>
      </p:sp>
    </p:spTree>
    <p:extLst>
      <p:ext uri="{BB962C8B-B14F-4D97-AF65-F5344CB8AC3E}">
        <p14:creationId xmlns:p14="http://schemas.microsoft.com/office/powerpoint/2010/main" val="264309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10</a:t>
            </a:fld>
            <a:endParaRPr kumimoji="1" lang="ja-JP" altLang="en-US"/>
          </a:p>
        </p:txBody>
      </p:sp>
    </p:spTree>
    <p:extLst>
      <p:ext uri="{BB962C8B-B14F-4D97-AF65-F5344CB8AC3E}">
        <p14:creationId xmlns:p14="http://schemas.microsoft.com/office/powerpoint/2010/main" val="318312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くすりにもルールがありますが，皆さんはくすりのルールを知っていますか？</a:t>
            </a:r>
            <a:endParaRPr lang="en-US" altLang="ja-JP" sz="1400"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2</a:t>
            </a:fld>
            <a:endParaRPr kumimoji="1" lang="ja-JP" altLang="en-US"/>
          </a:p>
        </p:txBody>
      </p:sp>
    </p:spTree>
    <p:extLst>
      <p:ext uri="{BB962C8B-B14F-4D97-AF65-F5344CB8AC3E}">
        <p14:creationId xmlns:p14="http://schemas.microsoft.com/office/powerpoint/2010/main" val="399125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21075">
              <a:buClrTx/>
              <a:buSzTx/>
              <a:buFont typeface="Arial" panose="020B0604020202020204" pitchFamily="34" charset="0"/>
              <a:buNone/>
              <a:defRPr/>
            </a:pPr>
            <a:r>
              <a:rPr lang="ja-JP" altLang="en-US" sz="1400" dirty="0">
                <a:latin typeface="Meiryo UI" panose="020B0604030504040204" pitchFamily="50" charset="-128"/>
                <a:ea typeface="Meiryo UI" panose="020B0604030504040204" pitchFamily="50" charset="-128"/>
              </a:rPr>
              <a:t>先ほどの動画ではこの３つのシーンがありましたね。これらのシーンについて，それぞれなぜダメなのか考えてみましょう。</a:t>
            </a:r>
            <a:endParaRPr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その１：子供同士で勝手にくすりをあげたりもらったりしていた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その２：スポーツドリンクで飲もうとしていた</a:t>
            </a:r>
            <a:endParaRPr lang="en-US" altLang="ja-JP" sz="1400" dirty="0">
              <a:latin typeface="Meiryo UI" panose="020B0604030504040204" pitchFamily="50" charset="-128"/>
              <a:ea typeface="Meiryo UI" panose="020B0604030504040204" pitchFamily="50" charset="-128"/>
            </a:endParaRPr>
          </a:p>
          <a:p>
            <a:pPr marL="285750" indent="-285750" defTabSz="921075">
              <a:buClrTx/>
              <a:buSzTx/>
              <a:buFont typeface="Arial" panose="020B0604020202020204" pitchFamily="34" charset="0"/>
              <a:buChar char="•"/>
              <a:defRPr/>
            </a:pPr>
            <a:r>
              <a:rPr lang="ja-JP" altLang="en-US" sz="1400" dirty="0">
                <a:latin typeface="Meiryo UI" panose="020B0604030504040204" pitchFamily="50" charset="-128"/>
                <a:ea typeface="Meiryo UI" panose="020B0604030504040204" pitchFamily="50" charset="-128"/>
              </a:rPr>
              <a:t>その３：いくつ飲んだら良いのかわからないのに，たくさん飲めば早く効くと</a:t>
            </a:r>
            <a:r>
              <a:rPr lang="ja-JP" altLang="en-US" sz="1400" b="0" u="none" dirty="0">
                <a:solidFill>
                  <a:srgbClr val="FF0000"/>
                </a:solidFill>
                <a:latin typeface="Meiryo UI" panose="020B0604030504040204" pitchFamily="50" charset="-128"/>
                <a:ea typeface="Meiryo UI" panose="020B0604030504040204" pitchFamily="50" charset="-128"/>
              </a:rPr>
              <a:t>言われて，</a:t>
            </a:r>
            <a:r>
              <a:rPr lang="ja-JP" altLang="en-US" sz="1400" dirty="0">
                <a:latin typeface="Meiryo UI" panose="020B0604030504040204" pitchFamily="50" charset="-128"/>
                <a:ea typeface="Meiryo UI" panose="020B0604030504040204" pitchFamily="50" charset="-128"/>
              </a:rPr>
              <a:t>飲もうとしていた</a:t>
            </a:r>
            <a:endParaRPr lang="en-US" altLang="ja-JP" sz="1400" dirty="0">
              <a:latin typeface="Meiryo UI" panose="020B0604030504040204" pitchFamily="50" charset="-128"/>
              <a:ea typeface="Meiryo UI" panose="020B0604030504040204" pitchFamily="50" charset="-128"/>
            </a:endParaRPr>
          </a:p>
          <a:p>
            <a:pPr marL="0" indent="0" defTabSz="921075">
              <a:buClrTx/>
              <a:buSzTx/>
              <a:buFont typeface="Arial" panose="020B0604020202020204" pitchFamily="34" charset="0"/>
              <a:buNone/>
              <a:defRPr/>
            </a:pPr>
            <a:endParaRPr lang="en-US" altLang="ja-JP" dirty="0"/>
          </a:p>
          <a:p>
            <a:pPr marL="0" indent="0" defTabSz="921075">
              <a:buClrTx/>
              <a:buSzTx/>
              <a:buFont typeface="Arial" panose="020B0604020202020204" pitchFamily="34" charset="0"/>
              <a:buNone/>
              <a:defRPr/>
            </a:pPr>
            <a:endParaRPr lang="en-US" altLang="ja-JP" dirty="0"/>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3</a:t>
            </a:fld>
            <a:endParaRPr kumimoji="1" lang="ja-JP" altLang="en-US"/>
          </a:p>
        </p:txBody>
      </p:sp>
    </p:spTree>
    <p:extLst>
      <p:ext uri="{BB962C8B-B14F-4D97-AF65-F5344CB8AC3E}">
        <p14:creationId xmlns:p14="http://schemas.microsoft.com/office/powerpoint/2010/main" val="279548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他の人</a:t>
            </a:r>
            <a:r>
              <a:rPr lang="ja-JP" altLang="en-US" sz="1400" b="0" u="none" dirty="0">
                <a:latin typeface="Meiryo UI" panose="020B0604030504040204" pitchFamily="50" charset="-128"/>
                <a:ea typeface="Meiryo UI" panose="020B0604030504040204" pitchFamily="50" charset="-128"/>
              </a:rPr>
              <a:t>には</a:t>
            </a:r>
            <a:r>
              <a:rPr lang="ja-JP" altLang="en-US" sz="1400" dirty="0">
                <a:latin typeface="Meiryo UI" panose="020B0604030504040204" pitchFamily="50" charset="-128"/>
                <a:ea typeface="Meiryo UI" panose="020B0604030504040204" pitchFamily="50" charset="-128"/>
              </a:rPr>
              <a:t>良く効いたくすりでも，きみには効かなかったり，具合がわるくなることもあるよ。だから子供同士の受け渡しは危険なんだよ。</a:t>
            </a:r>
            <a:endParaRPr lang="en-US" altLang="ja-JP" sz="14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4</a:t>
            </a:fld>
            <a:endParaRPr kumimoji="1" lang="ja-JP" altLang="en-US"/>
          </a:p>
        </p:txBody>
      </p:sp>
    </p:spTree>
    <p:extLst>
      <p:ext uri="{BB962C8B-B14F-4D97-AF65-F5344CB8AC3E}">
        <p14:creationId xmlns:p14="http://schemas.microsoft.com/office/powerpoint/2010/main" val="253754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スポーツドリンクやお茶で飲むとくすりの効き目が変わってしまうことがあるので、水かぬるま湯で飲もう。</a:t>
            </a:r>
            <a:endParaRPr lang="en-US" altLang="ja-JP" sz="14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5</a:t>
            </a:fld>
            <a:endParaRPr kumimoji="1" lang="ja-JP" altLang="en-US"/>
          </a:p>
        </p:txBody>
      </p:sp>
    </p:spTree>
    <p:extLst>
      <p:ext uri="{BB962C8B-B14F-4D97-AF65-F5344CB8AC3E}">
        <p14:creationId xmlns:p14="http://schemas.microsoft.com/office/powerpoint/2010/main" val="202692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くすりは多く飲めば早く効くわけではないんだ。反対に少ないと効かないこともあるんだよ。くすりの飲む量は決まっているので守りましょう。</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E0DB53B-EC51-4293-A4C2-E7034487450B}" type="slidenum">
              <a:rPr kumimoji="1" lang="ja-JP" altLang="en-US" smtClean="0"/>
              <a:t>6</a:t>
            </a:fld>
            <a:endParaRPr kumimoji="1" lang="ja-JP" altLang="en-US"/>
          </a:p>
        </p:txBody>
      </p:sp>
    </p:spTree>
    <p:extLst>
      <p:ext uri="{BB962C8B-B14F-4D97-AF65-F5344CB8AC3E}">
        <p14:creationId xmlns:p14="http://schemas.microsoft.com/office/powerpoint/2010/main" val="285919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Meiryo UI" panose="020B0604030504040204" pitchFamily="50" charset="-128"/>
                <a:ea typeface="Meiryo UI" panose="020B0604030504040204" pitchFamily="50" charset="-128"/>
              </a:rPr>
              <a:t>もう一度，くすりのルールを確認しましょう。</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・くすりはあげたりもらったりしないようにしましょう</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・くすりは水かぬるま湯で飲みましょう</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・くすりは飲む量を守りましょう</a:t>
            </a:r>
            <a:endParaRPr kumimoji="1" lang="en-US" altLang="ja-JP" sz="16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E0DB53B-EC51-4293-A4C2-E7034487450B}" type="slidenum">
              <a:rPr kumimoji="1" lang="ja-JP" altLang="en-US" smtClean="0"/>
              <a:t>7</a:t>
            </a:fld>
            <a:endParaRPr kumimoji="1" lang="ja-JP" altLang="en-US"/>
          </a:p>
        </p:txBody>
      </p:sp>
    </p:spTree>
    <p:extLst>
      <p:ext uri="{BB962C8B-B14F-4D97-AF65-F5344CB8AC3E}">
        <p14:creationId xmlns:p14="http://schemas.microsoft.com/office/powerpoint/2010/main" val="349029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くすりは子供だけの判断で飲まないこと。必ずおうちの人や薬剤師の指示に従って使いましょう。</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E0DB53B-EC51-4293-A4C2-E7034487450B}" type="slidenum">
              <a:rPr kumimoji="1" lang="ja-JP" altLang="en-US" smtClean="0"/>
              <a:t>8</a:t>
            </a:fld>
            <a:endParaRPr kumimoji="1" lang="ja-JP" altLang="en-US"/>
          </a:p>
        </p:txBody>
      </p:sp>
    </p:spTree>
    <p:extLst>
      <p:ext uri="{BB962C8B-B14F-4D97-AF65-F5344CB8AC3E}">
        <p14:creationId xmlns:p14="http://schemas.microsoft.com/office/powerpoint/2010/main" val="400941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病気やけがを治す目的以外でくすりを使うことは薬物乱用です。</a:t>
            </a:r>
          </a:p>
        </p:txBody>
      </p:sp>
      <p:sp>
        <p:nvSpPr>
          <p:cNvPr id="4" name="スライド番号プレースホルダー 3"/>
          <p:cNvSpPr>
            <a:spLocks noGrp="1"/>
          </p:cNvSpPr>
          <p:nvPr>
            <p:ph type="sldNum" sz="quarter" idx="5"/>
          </p:nvPr>
        </p:nvSpPr>
        <p:spPr/>
        <p:txBody>
          <a:bodyPr/>
          <a:lstStyle/>
          <a:p>
            <a:fld id="{6E0DB53B-EC51-4293-A4C2-E7034487450B}" type="slidenum">
              <a:rPr kumimoji="1" lang="ja-JP" altLang="en-US" smtClean="0"/>
              <a:t>9</a:t>
            </a:fld>
            <a:endParaRPr kumimoji="1" lang="ja-JP" altLang="en-US"/>
          </a:p>
        </p:txBody>
      </p:sp>
    </p:spTree>
    <p:extLst>
      <p:ext uri="{BB962C8B-B14F-4D97-AF65-F5344CB8AC3E}">
        <p14:creationId xmlns:p14="http://schemas.microsoft.com/office/powerpoint/2010/main" val="325269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4C5E7-2C99-4294-9CF4-A40DD64093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53AD3B3-80A2-408C-9DEA-04D268ECF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1A87D94-43E1-40FA-84A5-0AB2420A0250}"/>
              </a:ext>
            </a:extLst>
          </p:cNvPr>
          <p:cNvSpPr>
            <a:spLocks noGrp="1"/>
          </p:cNvSpPr>
          <p:nvPr>
            <p:ph type="dt" sz="half" idx="10"/>
          </p:nvPr>
        </p:nvSpPr>
        <p:spPr/>
        <p:txBody>
          <a:bodyPr/>
          <a:lstStyle/>
          <a:p>
            <a:fld id="{A5F5D6B7-1EAE-4D88-B57D-42596D3DA879}" type="datetime1">
              <a:rPr kumimoji="1" lang="ja-JP" altLang="en-US" smtClean="0"/>
              <a:t>2023/1/27</a:t>
            </a:fld>
            <a:endParaRPr kumimoji="1" lang="ja-JP" altLang="en-US"/>
          </a:p>
        </p:txBody>
      </p:sp>
      <p:sp>
        <p:nvSpPr>
          <p:cNvPr id="5" name="フッター プレースホルダー 4">
            <a:extLst>
              <a:ext uri="{FF2B5EF4-FFF2-40B4-BE49-F238E27FC236}">
                <a16:creationId xmlns:a16="http://schemas.microsoft.com/office/drawing/2014/main" id="{35423FD9-9374-4B59-B844-7F7B9D4BDD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FBB3F2-FD21-4ABE-A54F-3D294D6CBE3A}"/>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27413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C22878-BCCD-48F4-BAED-04C734BD4CC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F6B4543-3FDB-4CAA-A320-C7F28E08BB6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D56BAF-03BD-4EED-9ED2-E15430A23764}"/>
              </a:ext>
            </a:extLst>
          </p:cNvPr>
          <p:cNvSpPr>
            <a:spLocks noGrp="1"/>
          </p:cNvSpPr>
          <p:nvPr>
            <p:ph type="dt" sz="half" idx="10"/>
          </p:nvPr>
        </p:nvSpPr>
        <p:spPr/>
        <p:txBody>
          <a:bodyPr/>
          <a:lstStyle/>
          <a:p>
            <a:fld id="{FE863EFA-AA4E-46D4-9767-5C39CC80284D}" type="datetime1">
              <a:rPr kumimoji="1" lang="ja-JP" altLang="en-US" smtClean="0"/>
              <a:t>2023/1/27</a:t>
            </a:fld>
            <a:endParaRPr kumimoji="1" lang="ja-JP" altLang="en-US"/>
          </a:p>
        </p:txBody>
      </p:sp>
      <p:sp>
        <p:nvSpPr>
          <p:cNvPr id="5" name="フッター プレースホルダー 4">
            <a:extLst>
              <a:ext uri="{FF2B5EF4-FFF2-40B4-BE49-F238E27FC236}">
                <a16:creationId xmlns:a16="http://schemas.microsoft.com/office/drawing/2014/main" id="{59984680-CB3D-467B-B234-BF1D3CFCE8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7104C7-98B1-41BB-AF67-A7F5D35EBFDB}"/>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45339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66CDA39-3AD0-48B7-A2F4-F7FF8304B39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24DE14-FCA8-4742-ADE5-9F7D78BC73B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7D21B2-3DA9-41C7-AAA9-0341EEB0488C}"/>
              </a:ext>
            </a:extLst>
          </p:cNvPr>
          <p:cNvSpPr>
            <a:spLocks noGrp="1"/>
          </p:cNvSpPr>
          <p:nvPr>
            <p:ph type="dt" sz="half" idx="10"/>
          </p:nvPr>
        </p:nvSpPr>
        <p:spPr/>
        <p:txBody>
          <a:bodyPr/>
          <a:lstStyle/>
          <a:p>
            <a:fld id="{C75F8556-2BE0-4E27-BB84-AB5FBDBBCCBC}" type="datetime1">
              <a:rPr kumimoji="1" lang="ja-JP" altLang="en-US" smtClean="0"/>
              <a:t>2023/1/27</a:t>
            </a:fld>
            <a:endParaRPr kumimoji="1" lang="ja-JP" altLang="en-US"/>
          </a:p>
        </p:txBody>
      </p:sp>
      <p:sp>
        <p:nvSpPr>
          <p:cNvPr id="5" name="フッター プレースホルダー 4">
            <a:extLst>
              <a:ext uri="{FF2B5EF4-FFF2-40B4-BE49-F238E27FC236}">
                <a16:creationId xmlns:a16="http://schemas.microsoft.com/office/drawing/2014/main" id="{A1F82987-EB17-4A32-BEB9-44C39CC259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B67D5A-C721-4AC5-BA15-CAD0D67F6A4C}"/>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33231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63F47-E51C-409B-9AE9-9394D5BD30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B4D361-1A8A-40A2-BB75-294C2501643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FBF783-BAE6-4C01-8217-79E8C2BE806A}"/>
              </a:ext>
            </a:extLst>
          </p:cNvPr>
          <p:cNvSpPr>
            <a:spLocks noGrp="1"/>
          </p:cNvSpPr>
          <p:nvPr>
            <p:ph type="dt" sz="half" idx="10"/>
          </p:nvPr>
        </p:nvSpPr>
        <p:spPr/>
        <p:txBody>
          <a:bodyPr/>
          <a:lstStyle/>
          <a:p>
            <a:fld id="{4811D08B-0FB2-4377-891E-BAE5C5E41E0A}" type="datetime1">
              <a:rPr kumimoji="1" lang="ja-JP" altLang="en-US" smtClean="0"/>
              <a:t>2023/1/27</a:t>
            </a:fld>
            <a:endParaRPr kumimoji="1" lang="ja-JP" altLang="en-US"/>
          </a:p>
        </p:txBody>
      </p:sp>
      <p:sp>
        <p:nvSpPr>
          <p:cNvPr id="5" name="フッター プレースホルダー 4">
            <a:extLst>
              <a:ext uri="{FF2B5EF4-FFF2-40B4-BE49-F238E27FC236}">
                <a16:creationId xmlns:a16="http://schemas.microsoft.com/office/drawing/2014/main" id="{29541E34-84BC-4C0E-82D1-0BCDB8C2B0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7E6DEE-BFD4-4E3B-96E5-8AE3C2B78D09}"/>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361327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F44D1-55C9-4C6C-A165-874116FD258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D132BC-45C8-4D56-8536-F80A8CC09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971D01B-A1B5-40A4-B02E-0F8F727A8377}"/>
              </a:ext>
            </a:extLst>
          </p:cNvPr>
          <p:cNvSpPr>
            <a:spLocks noGrp="1"/>
          </p:cNvSpPr>
          <p:nvPr>
            <p:ph type="dt" sz="half" idx="10"/>
          </p:nvPr>
        </p:nvSpPr>
        <p:spPr/>
        <p:txBody>
          <a:bodyPr/>
          <a:lstStyle/>
          <a:p>
            <a:fld id="{C5DB561D-44B9-44B1-A554-A9E049533B4C}" type="datetime1">
              <a:rPr kumimoji="1" lang="ja-JP" altLang="en-US" smtClean="0"/>
              <a:t>2023/1/27</a:t>
            </a:fld>
            <a:endParaRPr kumimoji="1" lang="ja-JP" altLang="en-US"/>
          </a:p>
        </p:txBody>
      </p:sp>
      <p:sp>
        <p:nvSpPr>
          <p:cNvPr id="5" name="フッター プレースホルダー 4">
            <a:extLst>
              <a:ext uri="{FF2B5EF4-FFF2-40B4-BE49-F238E27FC236}">
                <a16:creationId xmlns:a16="http://schemas.microsoft.com/office/drawing/2014/main" id="{CB627DBC-77E6-4572-96AB-298853DDDB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524892-73F9-4C9B-9512-0E1BB8F78972}"/>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36987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118FD-375F-4A80-8E71-3DDFB5C9C8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A0F9AB-077D-43E5-80E5-F50B9804452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D348CB7-F874-4EE0-B013-3A3F8659DF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D6A7FD1-B808-4DDA-9ABC-8F89E1F6C06B}"/>
              </a:ext>
            </a:extLst>
          </p:cNvPr>
          <p:cNvSpPr>
            <a:spLocks noGrp="1"/>
          </p:cNvSpPr>
          <p:nvPr>
            <p:ph type="dt" sz="half" idx="10"/>
          </p:nvPr>
        </p:nvSpPr>
        <p:spPr/>
        <p:txBody>
          <a:bodyPr/>
          <a:lstStyle/>
          <a:p>
            <a:fld id="{03916419-4D14-4A2C-8D61-CA7F76927452}" type="datetime1">
              <a:rPr kumimoji="1" lang="ja-JP" altLang="en-US" smtClean="0"/>
              <a:t>2023/1/27</a:t>
            </a:fld>
            <a:endParaRPr kumimoji="1" lang="ja-JP" altLang="en-US"/>
          </a:p>
        </p:txBody>
      </p:sp>
      <p:sp>
        <p:nvSpPr>
          <p:cNvPr id="6" name="フッター プレースホルダー 5">
            <a:extLst>
              <a:ext uri="{FF2B5EF4-FFF2-40B4-BE49-F238E27FC236}">
                <a16:creationId xmlns:a16="http://schemas.microsoft.com/office/drawing/2014/main" id="{06DDB195-532B-4496-B086-2EE31D72DF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C83A9C-8CA8-4F8C-B6F7-0430D343C6A6}"/>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14809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DBE4E5-B827-4E50-8D36-7D24026D1AB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96BAB6-2B33-4863-9670-D1E338A7D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FC50505-5438-4F4B-A902-D44E00649E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54A9AF-3528-49AF-A86D-431BC1701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48BD59-8E73-40B7-A265-91FC044FEA2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5BD900-FD61-423D-B6BF-6580152FDFE5}"/>
              </a:ext>
            </a:extLst>
          </p:cNvPr>
          <p:cNvSpPr>
            <a:spLocks noGrp="1"/>
          </p:cNvSpPr>
          <p:nvPr>
            <p:ph type="dt" sz="half" idx="10"/>
          </p:nvPr>
        </p:nvSpPr>
        <p:spPr/>
        <p:txBody>
          <a:bodyPr/>
          <a:lstStyle/>
          <a:p>
            <a:fld id="{1E8DCF84-9F9C-4600-A947-A75CCB6D55E1}" type="datetime1">
              <a:rPr kumimoji="1" lang="ja-JP" altLang="en-US" smtClean="0"/>
              <a:t>2023/1/27</a:t>
            </a:fld>
            <a:endParaRPr kumimoji="1" lang="ja-JP" altLang="en-US"/>
          </a:p>
        </p:txBody>
      </p:sp>
      <p:sp>
        <p:nvSpPr>
          <p:cNvPr id="8" name="フッター プレースホルダー 7">
            <a:extLst>
              <a:ext uri="{FF2B5EF4-FFF2-40B4-BE49-F238E27FC236}">
                <a16:creationId xmlns:a16="http://schemas.microsoft.com/office/drawing/2014/main" id="{C7B40986-1AF1-493F-B0D6-7FF96EC6E2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1CE64E-29B0-44A9-B35D-C2B7C057691D}"/>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3422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53C765-BC4E-46CE-A5E3-9D26FE65835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3C75C3-8E34-4653-95B7-FB206E2C0EAC}"/>
              </a:ext>
            </a:extLst>
          </p:cNvPr>
          <p:cNvSpPr>
            <a:spLocks noGrp="1"/>
          </p:cNvSpPr>
          <p:nvPr>
            <p:ph type="dt" sz="half" idx="10"/>
          </p:nvPr>
        </p:nvSpPr>
        <p:spPr/>
        <p:txBody>
          <a:bodyPr/>
          <a:lstStyle/>
          <a:p>
            <a:fld id="{EA9D19F7-DE0B-4636-9A32-08354376FB57}" type="datetime1">
              <a:rPr kumimoji="1" lang="ja-JP" altLang="en-US" smtClean="0"/>
              <a:t>2023/1/27</a:t>
            </a:fld>
            <a:endParaRPr kumimoji="1" lang="ja-JP" altLang="en-US"/>
          </a:p>
        </p:txBody>
      </p:sp>
      <p:sp>
        <p:nvSpPr>
          <p:cNvPr id="4" name="フッター プレースホルダー 3">
            <a:extLst>
              <a:ext uri="{FF2B5EF4-FFF2-40B4-BE49-F238E27FC236}">
                <a16:creationId xmlns:a16="http://schemas.microsoft.com/office/drawing/2014/main" id="{21718B95-5A47-4959-ACF2-25EF5714726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956DD2B-D0E0-4584-9FC0-08373B5C9A6E}"/>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324033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7C01CE-8EA3-420C-ABCA-BB92A4FC5F0F}"/>
              </a:ext>
            </a:extLst>
          </p:cNvPr>
          <p:cNvSpPr>
            <a:spLocks noGrp="1"/>
          </p:cNvSpPr>
          <p:nvPr>
            <p:ph type="dt" sz="half" idx="10"/>
          </p:nvPr>
        </p:nvSpPr>
        <p:spPr/>
        <p:txBody>
          <a:bodyPr/>
          <a:lstStyle/>
          <a:p>
            <a:fld id="{EDE8884A-3124-4589-8B8D-A44C2AAB6911}" type="datetime1">
              <a:rPr kumimoji="1" lang="ja-JP" altLang="en-US" smtClean="0"/>
              <a:t>2023/1/27</a:t>
            </a:fld>
            <a:endParaRPr kumimoji="1" lang="ja-JP" altLang="en-US"/>
          </a:p>
        </p:txBody>
      </p:sp>
      <p:sp>
        <p:nvSpPr>
          <p:cNvPr id="3" name="フッター プレースホルダー 2">
            <a:extLst>
              <a:ext uri="{FF2B5EF4-FFF2-40B4-BE49-F238E27FC236}">
                <a16:creationId xmlns:a16="http://schemas.microsoft.com/office/drawing/2014/main" id="{9990F8B6-51D6-4C51-B46B-25976889A41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1350E3-91A3-4CFC-9BEC-2EA45548A24A}"/>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64308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545F5C-FA01-492E-A7CC-82E317FFA5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087D91-3C8C-4521-89A1-9F3BEBC6E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D6503E8-8E17-40EC-BDC5-17CF66DA9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E3DE03-97D4-4832-A75B-5B79ED47E2B4}"/>
              </a:ext>
            </a:extLst>
          </p:cNvPr>
          <p:cNvSpPr>
            <a:spLocks noGrp="1"/>
          </p:cNvSpPr>
          <p:nvPr>
            <p:ph type="dt" sz="half" idx="10"/>
          </p:nvPr>
        </p:nvSpPr>
        <p:spPr/>
        <p:txBody>
          <a:bodyPr/>
          <a:lstStyle/>
          <a:p>
            <a:fld id="{3A1352E0-DF15-4D92-B067-13A02DC26109}" type="datetime1">
              <a:rPr kumimoji="1" lang="ja-JP" altLang="en-US" smtClean="0"/>
              <a:t>2023/1/27</a:t>
            </a:fld>
            <a:endParaRPr kumimoji="1" lang="ja-JP" altLang="en-US"/>
          </a:p>
        </p:txBody>
      </p:sp>
      <p:sp>
        <p:nvSpPr>
          <p:cNvPr id="6" name="フッター プレースホルダー 5">
            <a:extLst>
              <a:ext uri="{FF2B5EF4-FFF2-40B4-BE49-F238E27FC236}">
                <a16:creationId xmlns:a16="http://schemas.microsoft.com/office/drawing/2014/main" id="{A72A730A-E3AB-4B6E-AF69-3CC6217B87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2362C1-7B82-4596-B79A-8C0B0E3824CA}"/>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166034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F2FCB-C059-45AC-8569-1E609B0AE53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CE00FD-51F9-41EA-A220-C5FFC22ED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A5E13C3-6E19-46D7-A241-57DBD5ABD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EE8685-7397-4A0D-A42F-7A0CF3C40F8E}"/>
              </a:ext>
            </a:extLst>
          </p:cNvPr>
          <p:cNvSpPr>
            <a:spLocks noGrp="1"/>
          </p:cNvSpPr>
          <p:nvPr>
            <p:ph type="dt" sz="half" idx="10"/>
          </p:nvPr>
        </p:nvSpPr>
        <p:spPr/>
        <p:txBody>
          <a:bodyPr/>
          <a:lstStyle/>
          <a:p>
            <a:fld id="{72BF92D3-9475-4E7C-BABE-9B949FDBB5CE}" type="datetime1">
              <a:rPr kumimoji="1" lang="ja-JP" altLang="en-US" smtClean="0"/>
              <a:t>2023/1/27</a:t>
            </a:fld>
            <a:endParaRPr kumimoji="1" lang="ja-JP" altLang="en-US"/>
          </a:p>
        </p:txBody>
      </p:sp>
      <p:sp>
        <p:nvSpPr>
          <p:cNvPr id="6" name="フッター プレースホルダー 5">
            <a:extLst>
              <a:ext uri="{FF2B5EF4-FFF2-40B4-BE49-F238E27FC236}">
                <a16:creationId xmlns:a16="http://schemas.microsoft.com/office/drawing/2014/main" id="{B39EBCB5-543E-49A9-97C2-CE8D00B7AB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10C7FB-15F3-4A19-9AC8-6FDF1FDE4D15}"/>
              </a:ext>
            </a:extLst>
          </p:cNvPr>
          <p:cNvSpPr>
            <a:spLocks noGrp="1"/>
          </p:cNvSpPr>
          <p:nvPr>
            <p:ph type="sldNum" sz="quarter" idx="12"/>
          </p:nvPr>
        </p:nvSpPr>
        <p:spPr/>
        <p:txBody>
          <a:body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235267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C74B4B4-2970-4567-9B8A-1893956BC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94EDBA-91A1-453D-9581-84C4A9D46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2F94E-EC9D-4C16-82F4-68861BE518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BA1BA-2702-4505-A39B-83D22FF07082}" type="datetime1">
              <a:rPr kumimoji="1" lang="ja-JP" altLang="en-US" smtClean="0"/>
              <a:t>2023/1/27</a:t>
            </a:fld>
            <a:endParaRPr kumimoji="1" lang="ja-JP" altLang="en-US"/>
          </a:p>
        </p:txBody>
      </p:sp>
      <p:sp>
        <p:nvSpPr>
          <p:cNvPr id="5" name="フッター プレースホルダー 4">
            <a:extLst>
              <a:ext uri="{FF2B5EF4-FFF2-40B4-BE49-F238E27FC236}">
                <a16:creationId xmlns:a16="http://schemas.microsoft.com/office/drawing/2014/main" id="{6F8DB3DE-98F0-4D65-99C4-8095117E7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BEBA48-EB8B-421C-ADEE-6E4F8D3DE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84B0C-EA09-4EFD-AAE2-B6DCD4939C8F}" type="slidenum">
              <a:rPr kumimoji="1" lang="ja-JP" altLang="en-US" smtClean="0"/>
              <a:t>‹#›</a:t>
            </a:fld>
            <a:endParaRPr kumimoji="1" lang="ja-JP" altLang="en-US"/>
          </a:p>
        </p:txBody>
      </p:sp>
    </p:spTree>
    <p:extLst>
      <p:ext uri="{BB962C8B-B14F-4D97-AF65-F5344CB8AC3E}">
        <p14:creationId xmlns:p14="http://schemas.microsoft.com/office/powerpoint/2010/main" val="29457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rad-are.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9.emf"/><Relationship Id="rId5" Type="http://schemas.openxmlformats.org/officeDocument/2006/relationships/image" Target="../media/image9.png"/><Relationship Id="rId10" Type="http://schemas.openxmlformats.org/officeDocument/2006/relationships/oleObject" Target="../embeddings/oleObject6.bin"/><Relationship Id="rId4" Type="http://schemas.openxmlformats.org/officeDocument/2006/relationships/image" Target="../media/image12.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2.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74A9121-E1ED-4C6B-96C4-6BD702E93B6D}"/>
              </a:ext>
            </a:extLst>
          </p:cNvPr>
          <p:cNvGrpSpPr/>
          <p:nvPr/>
        </p:nvGrpSpPr>
        <p:grpSpPr>
          <a:xfrm>
            <a:off x="489966" y="272670"/>
            <a:ext cx="11212067" cy="6312660"/>
            <a:chOff x="1404359" y="1424761"/>
            <a:chExt cx="9383281" cy="5283010"/>
          </a:xfrm>
        </p:grpSpPr>
        <p:pic>
          <p:nvPicPr>
            <p:cNvPr id="3" name="図 2">
              <a:extLst>
                <a:ext uri="{FF2B5EF4-FFF2-40B4-BE49-F238E27FC236}">
                  <a16:creationId xmlns:a16="http://schemas.microsoft.com/office/drawing/2014/main" id="{1315736C-C8C6-427F-A3CD-07C503E24B59}"/>
                </a:ext>
              </a:extLst>
            </p:cNvPr>
            <p:cNvPicPr>
              <a:picLocks noChangeAspect="1"/>
            </p:cNvPicPr>
            <p:nvPr/>
          </p:nvPicPr>
          <p:blipFill>
            <a:blip r:embed="rId3"/>
            <a:stretch>
              <a:fillRect/>
            </a:stretch>
          </p:blipFill>
          <p:spPr>
            <a:xfrm>
              <a:off x="1404359" y="1601568"/>
              <a:ext cx="9383281" cy="5106203"/>
            </a:xfrm>
            <a:prstGeom prst="rect">
              <a:avLst/>
            </a:prstGeom>
          </p:spPr>
        </p:pic>
        <p:sp>
          <p:nvSpPr>
            <p:cNvPr id="2" name="テキスト ボックス 1">
              <a:extLst>
                <a:ext uri="{FF2B5EF4-FFF2-40B4-BE49-F238E27FC236}">
                  <a16:creationId xmlns:a16="http://schemas.microsoft.com/office/drawing/2014/main" id="{38EF634F-B8EA-4386-AD9E-D1CF3D19B268}"/>
                </a:ext>
              </a:extLst>
            </p:cNvPr>
            <p:cNvSpPr txBox="1"/>
            <p:nvPr/>
          </p:nvSpPr>
          <p:spPr>
            <a:xfrm>
              <a:off x="6096000" y="1424761"/>
              <a:ext cx="421758" cy="307777"/>
            </a:xfrm>
            <a:prstGeom prst="rect">
              <a:avLst/>
            </a:prstGeom>
            <a:noFill/>
          </p:spPr>
          <p:txBody>
            <a:bodyPr wrap="square" rtlCol="0">
              <a:spAutoFit/>
            </a:bodyPr>
            <a:lstStyle/>
            <a:p>
              <a:r>
                <a:rPr kumimoji="1" lang="ja-JP" altLang="en-US" sz="1400">
                  <a:latin typeface="BIZ UDゴシック" panose="020B0400000000000000" pitchFamily="49" charset="-128"/>
                  <a:ea typeface="BIZ UDゴシック" panose="020B0400000000000000" pitchFamily="49" charset="-128"/>
                </a:rPr>
                <a:t>し</a:t>
              </a:r>
            </a:p>
          </p:txBody>
        </p:sp>
        <p:sp>
          <p:nvSpPr>
            <p:cNvPr id="5" name="テキスト ボックス 4">
              <a:extLst>
                <a:ext uri="{FF2B5EF4-FFF2-40B4-BE49-F238E27FC236}">
                  <a16:creationId xmlns:a16="http://schemas.microsoft.com/office/drawing/2014/main" id="{5448A611-1914-45BE-9AAE-FEDABD04825E}"/>
                </a:ext>
              </a:extLst>
            </p:cNvPr>
            <p:cNvSpPr txBox="1"/>
            <p:nvPr/>
          </p:nvSpPr>
          <p:spPr>
            <a:xfrm>
              <a:off x="6967485" y="2289542"/>
              <a:ext cx="666691" cy="276999"/>
            </a:xfrm>
            <a:prstGeom prst="rect">
              <a:avLst/>
            </a:prstGeom>
            <a:noFill/>
          </p:spPr>
          <p:txBody>
            <a:bodyPr wrap="square" rtlCol="0">
              <a:spAutoFit/>
            </a:bodyPr>
            <a:lstStyle/>
            <a:p>
              <a:r>
                <a:rPr kumimoji="1" lang="ja-JP" altLang="en-US" sz="1200">
                  <a:latin typeface="BIZ UDゴシック" panose="020B0400000000000000" pitchFamily="49" charset="-128"/>
                  <a:ea typeface="BIZ UDゴシック" panose="020B0400000000000000" pitchFamily="49" charset="-128"/>
                </a:rPr>
                <a:t>へん</a:t>
              </a:r>
            </a:p>
          </p:txBody>
        </p:sp>
        <p:sp>
          <p:nvSpPr>
            <p:cNvPr id="6" name="テキスト ボックス 5">
              <a:extLst>
                <a:ext uri="{FF2B5EF4-FFF2-40B4-BE49-F238E27FC236}">
                  <a16:creationId xmlns:a16="http://schemas.microsoft.com/office/drawing/2014/main" id="{D3A8F333-0FBE-49F2-9B1D-493F3BE89780}"/>
                </a:ext>
              </a:extLst>
            </p:cNvPr>
            <p:cNvSpPr txBox="1"/>
            <p:nvPr/>
          </p:nvSpPr>
          <p:spPr>
            <a:xfrm rot="20560832">
              <a:off x="4685029" y="5356634"/>
              <a:ext cx="666691" cy="276999"/>
            </a:xfrm>
            <a:prstGeom prst="rect">
              <a:avLst/>
            </a:prstGeom>
            <a:noFill/>
          </p:spPr>
          <p:txBody>
            <a:bodyPr wrap="square" rtlCol="0">
              <a:spAutoFit/>
            </a:bodyPr>
            <a:lstStyle/>
            <a:p>
              <a:r>
                <a:rPr kumimoji="1" lang="ja-JP" altLang="en-US" sz="1200">
                  <a:latin typeface="BIZ UDゴシック" panose="020B0400000000000000" pitchFamily="49" charset="-128"/>
                  <a:ea typeface="BIZ UDゴシック" panose="020B0400000000000000" pitchFamily="49" charset="-128"/>
                </a:rPr>
                <a:t>まも</a:t>
              </a:r>
            </a:p>
          </p:txBody>
        </p:sp>
      </p:grpSp>
      <p:sp>
        <p:nvSpPr>
          <p:cNvPr id="4" name="テキスト ボックス 3"/>
          <p:cNvSpPr txBox="1"/>
          <p:nvPr/>
        </p:nvSpPr>
        <p:spPr>
          <a:xfrm>
            <a:off x="73572" y="87219"/>
            <a:ext cx="2159566" cy="307777"/>
          </a:xfrm>
          <a:prstGeom prst="rect">
            <a:avLst/>
          </a:prstGeom>
          <a:noFill/>
        </p:spPr>
        <p:txBody>
          <a:bodyPr wrap="none" rtlCol="0">
            <a:spAutoFit/>
          </a:bodyPr>
          <a:lstStyle/>
          <a:p>
            <a:r>
              <a:rPr kumimoji="1" lang="ja-JP" altLang="en-US" sz="1400" b="1" dirty="0"/>
              <a:t>小学生向けショート動画</a:t>
            </a:r>
          </a:p>
        </p:txBody>
      </p:sp>
      <p:sp>
        <p:nvSpPr>
          <p:cNvPr id="9" name="スライド番号プレースホルダー 8"/>
          <p:cNvSpPr>
            <a:spLocks noGrp="1"/>
          </p:cNvSpPr>
          <p:nvPr>
            <p:ph type="sldNum" sz="quarter" idx="12"/>
          </p:nvPr>
        </p:nvSpPr>
        <p:spPr>
          <a:xfrm>
            <a:off x="9375228" y="6402767"/>
            <a:ext cx="2743200" cy="365125"/>
          </a:xfrm>
        </p:spPr>
        <p:txBody>
          <a:bodyPr/>
          <a:lstStyle/>
          <a:p>
            <a:fld id="{60284B0C-EA09-4EFD-AAE2-B6DCD4939C8F}" type="slidenum">
              <a:rPr kumimoji="1" lang="ja-JP" altLang="en-US" smtClean="0"/>
              <a:t>1</a:t>
            </a:fld>
            <a:endParaRPr kumimoji="1" lang="ja-JP" altLang="en-US" dirty="0"/>
          </a:p>
        </p:txBody>
      </p:sp>
    </p:spTree>
    <p:extLst>
      <p:ext uri="{BB962C8B-B14F-4D97-AF65-F5344CB8AC3E}">
        <p14:creationId xmlns:p14="http://schemas.microsoft.com/office/powerpoint/2010/main" val="281019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C3987E67-82DE-405F-B113-2050784A5CE7}"/>
              </a:ext>
            </a:extLst>
          </p:cNvPr>
          <p:cNvSpPr txBox="1">
            <a:spLocks noChangeArrowheads="1"/>
          </p:cNvSpPr>
          <p:nvPr/>
        </p:nvSpPr>
        <p:spPr bwMode="auto">
          <a:xfrm>
            <a:off x="396394" y="664534"/>
            <a:ext cx="11501315" cy="552893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r>
              <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監修</a:t>
            </a:r>
            <a:r>
              <a:rPr lang="ja-JP" altLang="en-US"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公益社団法人　日本薬剤師会</a:t>
            </a:r>
          </a:p>
          <a:p>
            <a:r>
              <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協力</a:t>
            </a:r>
            <a:r>
              <a:rPr lang="ja-JP" altLang="en-US"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文部科学省　初等中等教育局　健康教育・食育課　健康教育調査官</a:t>
            </a:r>
            <a:r>
              <a:rPr lang="ja-JP" altLang="en-US"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en-US" sz="24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鈴木</a:t>
            </a:r>
            <a:r>
              <a:rPr lang="en-US" alt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貴晃</a:t>
            </a:r>
          </a:p>
          <a:p>
            <a:endParaRPr lang="en-US" alt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en-US" sz="2400" b="1"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横浜薬科大学　レギュラトリーサイエンス研究室　教授</a:t>
            </a:r>
            <a:endParaRPr lang="en-US" alt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en-US" sz="24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（前文部科学省　初等中等教育局　健康教育・食育課 健康教育調査官）</a:t>
            </a:r>
            <a:endParaRPr lang="en-US" alt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en-US" sz="240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小出 彰宏 </a:t>
            </a:r>
          </a:p>
          <a:p>
            <a:r>
              <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endPar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制作</a:t>
            </a:r>
            <a:r>
              <a:rPr lang="ja-JP" altLang="en-US" sz="2400" b="1"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一般社団法人　くすりの適正使用協議会</a:t>
            </a:r>
            <a:endParaRPr lang="en-US" altLang="ja-JP" sz="24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en-US" sz="2400" dirty="0">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en-US"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TEL</a:t>
            </a:r>
            <a:r>
              <a:rPr 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en-US"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03-3663-8891 FAX:03-3663-8895</a:t>
            </a:r>
            <a:endParaRPr lang="en-US" sz="24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r>
              <a:rPr lang="ja-JP" altLang="en-US" sz="2400" dirty="0">
                <a:solidFill>
                  <a:srgbClr val="0000FF"/>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en-US" sz="2400" u="sng" dirty="0">
                <a:solidFill>
                  <a:srgbClr val="0000FF"/>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hlinkClick r:id="rId3"/>
              </a:rPr>
              <a:t>https://www.rad-are.com</a:t>
            </a:r>
            <a:endParaRPr lang="en-US" sz="2400" u="sng" dirty="0">
              <a:solidFill>
                <a:srgbClr val="0000FF"/>
              </a:solidFill>
              <a:latin typeface="BIZ UDゴシック" panose="020B0400000000000000" pitchFamily="49" charset="-128"/>
              <a:ea typeface="BIZ UDゴシック" panose="020B0400000000000000" pitchFamily="49" charset="-128"/>
              <a:cs typeface="ＭＳ Ｐゴシック" panose="020B0600070205080204" pitchFamily="50" charset="-128"/>
            </a:endParaRPr>
          </a:p>
          <a:p>
            <a:r>
              <a:rPr lang="ja-JP" altLang="en-US"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en-US"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edu@rad-ar.or.jp</a:t>
            </a:r>
            <a:endParaRPr lang="ja-JP" sz="24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60284B0C-EA09-4EFD-AAE2-B6DCD4939C8F}" type="slidenum">
              <a:rPr kumimoji="1" lang="ja-JP" altLang="en-US" smtClean="0"/>
              <a:t>10</a:t>
            </a:fld>
            <a:endParaRPr kumimoji="1" lang="ja-JP" altLang="en-US"/>
          </a:p>
        </p:txBody>
      </p:sp>
    </p:spTree>
    <p:extLst>
      <p:ext uri="{BB962C8B-B14F-4D97-AF65-F5344CB8AC3E}">
        <p14:creationId xmlns:p14="http://schemas.microsoft.com/office/powerpoint/2010/main" val="230365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28BC47D5-5EBF-4E8E-A66E-854D002D0945}"/>
              </a:ext>
            </a:extLst>
          </p:cNvPr>
          <p:cNvGrpSpPr/>
          <p:nvPr/>
        </p:nvGrpSpPr>
        <p:grpSpPr>
          <a:xfrm>
            <a:off x="547592" y="1030014"/>
            <a:ext cx="11328974" cy="5753006"/>
            <a:chOff x="547592" y="1030014"/>
            <a:chExt cx="11328974" cy="5753006"/>
          </a:xfrm>
        </p:grpSpPr>
        <p:pic>
          <p:nvPicPr>
            <p:cNvPr id="4" name="図 3">
              <a:extLst>
                <a:ext uri="{FF2B5EF4-FFF2-40B4-BE49-F238E27FC236}">
                  <a16:creationId xmlns:a16="http://schemas.microsoft.com/office/drawing/2014/main" id="{0C91EEA2-BAF1-4D4E-A273-045C7EE9394C}"/>
                </a:ext>
              </a:extLst>
            </p:cNvPr>
            <p:cNvPicPr>
              <a:picLocks noChangeAspect="1"/>
            </p:cNvPicPr>
            <p:nvPr/>
          </p:nvPicPr>
          <p:blipFill>
            <a:blip r:embed="rId3"/>
            <a:stretch>
              <a:fillRect/>
            </a:stretch>
          </p:blipFill>
          <p:spPr>
            <a:xfrm>
              <a:off x="547592" y="1849715"/>
              <a:ext cx="4693630" cy="4933305"/>
            </a:xfrm>
            <a:prstGeom prst="rect">
              <a:avLst/>
            </a:prstGeom>
          </p:spPr>
        </p:pic>
        <p:sp>
          <p:nvSpPr>
            <p:cNvPr id="7" name="吹き出し: 円形 6">
              <a:extLst>
                <a:ext uri="{FF2B5EF4-FFF2-40B4-BE49-F238E27FC236}">
                  <a16:creationId xmlns:a16="http://schemas.microsoft.com/office/drawing/2014/main" id="{A9D062AE-6B33-440F-8E39-664461140EB1}"/>
                </a:ext>
              </a:extLst>
            </p:cNvPr>
            <p:cNvSpPr/>
            <p:nvPr/>
          </p:nvSpPr>
          <p:spPr>
            <a:xfrm>
              <a:off x="4182035" y="1030014"/>
              <a:ext cx="7694531" cy="2905882"/>
            </a:xfrm>
            <a:prstGeom prst="wedgeEllipseCallout">
              <a:avLst>
                <a:gd name="adj1" fmla="val -49907"/>
                <a:gd name="adj2" fmla="val 4619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5400" b="1" dirty="0">
                  <a:solidFill>
                    <a:schemeClr val="tx1"/>
                  </a:solidFill>
                  <a:latin typeface="BIZ UDゴシック" panose="020B0400000000000000" pitchFamily="49" charset="-128"/>
                  <a:ea typeface="BIZ UDゴシック" panose="020B0400000000000000" pitchFamily="49" charset="-128"/>
                </a:rPr>
                <a:t>くすりのルール</a:t>
              </a:r>
              <a:endParaRPr lang="en-US" altLang="ja-JP" sz="54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4800" dirty="0">
                  <a:solidFill>
                    <a:schemeClr val="tx1"/>
                  </a:solidFill>
                  <a:latin typeface="BIZ UDゴシック" panose="020B0400000000000000" pitchFamily="49" charset="-128"/>
                  <a:ea typeface="BIZ UDゴシック" panose="020B0400000000000000" pitchFamily="49" charset="-128"/>
                </a:rPr>
                <a:t>ってなんだろう？</a:t>
              </a:r>
              <a:endParaRPr kumimoji="1" lang="ja-JP" altLang="en-US" sz="4800" dirty="0">
                <a:solidFill>
                  <a:schemeClr val="tx1"/>
                </a:solidFill>
              </a:endParaRPr>
            </a:p>
          </p:txBody>
        </p:sp>
      </p:grpSp>
      <p:sp>
        <p:nvSpPr>
          <p:cNvPr id="3" name="スライド番号プレースホルダー 2"/>
          <p:cNvSpPr>
            <a:spLocks noGrp="1"/>
          </p:cNvSpPr>
          <p:nvPr>
            <p:ph type="sldNum" sz="quarter" idx="12"/>
          </p:nvPr>
        </p:nvSpPr>
        <p:spPr>
          <a:xfrm>
            <a:off x="9375228" y="6417895"/>
            <a:ext cx="2743200" cy="365125"/>
          </a:xfrm>
        </p:spPr>
        <p:txBody>
          <a:bodyPr/>
          <a:lstStyle/>
          <a:p>
            <a:fld id="{60284B0C-EA09-4EFD-AAE2-B6DCD4939C8F}" type="slidenum">
              <a:rPr kumimoji="1" lang="ja-JP" altLang="en-US" smtClean="0"/>
              <a:t>2</a:t>
            </a:fld>
            <a:endParaRPr kumimoji="1" lang="ja-JP" altLang="en-US"/>
          </a:p>
        </p:txBody>
      </p:sp>
    </p:spTree>
    <p:extLst>
      <p:ext uri="{BB962C8B-B14F-4D97-AF65-F5344CB8AC3E}">
        <p14:creationId xmlns:p14="http://schemas.microsoft.com/office/powerpoint/2010/main" val="279423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56062" y="6415175"/>
            <a:ext cx="2743200" cy="365125"/>
          </a:xfrm>
        </p:spPr>
        <p:txBody>
          <a:bodyPr/>
          <a:lstStyle/>
          <a:p>
            <a:fld id="{60284B0C-EA09-4EFD-AAE2-B6DCD4939C8F}" type="slidenum">
              <a:rPr kumimoji="1" lang="ja-JP" altLang="en-US" smtClean="0"/>
              <a:t>3</a:t>
            </a:fld>
            <a:endParaRPr kumimoji="1" lang="ja-JP" altLang="en-US" dirty="0"/>
          </a:p>
        </p:txBody>
      </p:sp>
      <p:pic>
        <p:nvPicPr>
          <p:cNvPr id="3" name="図 2"/>
          <p:cNvPicPr>
            <a:picLocks noChangeAspect="1"/>
          </p:cNvPicPr>
          <p:nvPr/>
        </p:nvPicPr>
        <p:blipFill>
          <a:blip r:embed="rId3"/>
          <a:stretch>
            <a:fillRect/>
          </a:stretch>
        </p:blipFill>
        <p:spPr>
          <a:xfrm>
            <a:off x="128336" y="154911"/>
            <a:ext cx="11792101" cy="6625389"/>
          </a:xfrm>
          <a:prstGeom prst="rect">
            <a:avLst/>
          </a:prstGeom>
        </p:spPr>
      </p:pic>
      <p:pic>
        <p:nvPicPr>
          <p:cNvPr id="4" name="図 3"/>
          <p:cNvPicPr>
            <a:picLocks noChangeAspect="1"/>
          </p:cNvPicPr>
          <p:nvPr/>
        </p:nvPicPr>
        <p:blipFill>
          <a:blip r:embed="rId4"/>
          <a:stretch>
            <a:fillRect/>
          </a:stretch>
        </p:blipFill>
        <p:spPr>
          <a:xfrm>
            <a:off x="304799" y="818854"/>
            <a:ext cx="2044036" cy="685784"/>
          </a:xfrm>
          <a:prstGeom prst="rect">
            <a:avLst/>
          </a:prstGeom>
        </p:spPr>
      </p:pic>
      <p:pic>
        <p:nvPicPr>
          <p:cNvPr id="9" name="図 8"/>
          <p:cNvPicPr>
            <a:picLocks noChangeAspect="1"/>
          </p:cNvPicPr>
          <p:nvPr/>
        </p:nvPicPr>
        <p:blipFill>
          <a:blip r:embed="rId5"/>
          <a:stretch>
            <a:fillRect/>
          </a:stretch>
        </p:blipFill>
        <p:spPr>
          <a:xfrm>
            <a:off x="7149925" y="278154"/>
            <a:ext cx="2070936" cy="685785"/>
          </a:xfrm>
          <a:prstGeom prst="rect">
            <a:avLst/>
          </a:prstGeom>
        </p:spPr>
      </p:pic>
      <p:pic>
        <p:nvPicPr>
          <p:cNvPr id="10" name="図 9"/>
          <p:cNvPicPr>
            <a:picLocks noChangeAspect="1"/>
          </p:cNvPicPr>
          <p:nvPr/>
        </p:nvPicPr>
        <p:blipFill>
          <a:blip r:embed="rId6"/>
          <a:stretch>
            <a:fillRect/>
          </a:stretch>
        </p:blipFill>
        <p:spPr>
          <a:xfrm>
            <a:off x="1860882" y="5509240"/>
            <a:ext cx="2044037" cy="681346"/>
          </a:xfrm>
          <a:prstGeom prst="rect">
            <a:avLst/>
          </a:prstGeom>
        </p:spPr>
      </p:pic>
    </p:spTree>
    <p:extLst>
      <p:ext uri="{BB962C8B-B14F-4D97-AF65-F5344CB8AC3E}">
        <p14:creationId xmlns:p14="http://schemas.microsoft.com/office/powerpoint/2010/main" val="287245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AD8213C-A527-4F6E-AF47-D67C1278EBB0}"/>
              </a:ext>
            </a:extLst>
          </p:cNvPr>
          <p:cNvPicPr>
            <a:picLocks noChangeAspect="1"/>
          </p:cNvPicPr>
          <p:nvPr/>
        </p:nvPicPr>
        <p:blipFill>
          <a:blip r:embed="rId3"/>
          <a:stretch>
            <a:fillRect/>
          </a:stretch>
        </p:blipFill>
        <p:spPr>
          <a:xfrm>
            <a:off x="9685186" y="3587122"/>
            <a:ext cx="2506814" cy="3270878"/>
          </a:xfrm>
          <a:prstGeom prst="rect">
            <a:avLst/>
          </a:prstGeom>
        </p:spPr>
      </p:pic>
      <p:sp>
        <p:nvSpPr>
          <p:cNvPr id="13" name="雲 12">
            <a:extLst>
              <a:ext uri="{FF2B5EF4-FFF2-40B4-BE49-F238E27FC236}">
                <a16:creationId xmlns:a16="http://schemas.microsoft.com/office/drawing/2014/main" id="{5BBBA25B-5727-4959-A11A-F3253FCD4E7F}"/>
              </a:ext>
            </a:extLst>
          </p:cNvPr>
          <p:cNvSpPr/>
          <p:nvPr/>
        </p:nvSpPr>
        <p:spPr>
          <a:xfrm>
            <a:off x="2054951" y="55656"/>
            <a:ext cx="7644437" cy="5404173"/>
          </a:xfrm>
          <a:prstGeom prst="cloud">
            <a:avLst/>
          </a:prstGeom>
          <a:solidFill>
            <a:schemeClr val="bg1"/>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9375228" y="6373046"/>
            <a:ext cx="2743200" cy="365125"/>
          </a:xfrm>
        </p:spPr>
        <p:txBody>
          <a:bodyPr/>
          <a:lstStyle/>
          <a:p>
            <a:fld id="{60284B0C-EA09-4EFD-AAE2-B6DCD4939C8F}" type="slidenum">
              <a:rPr kumimoji="1" lang="ja-JP" altLang="en-US" smtClean="0"/>
              <a:t>4</a:t>
            </a:fld>
            <a:endParaRPr kumimoji="1" lang="ja-JP" altLang="en-US"/>
          </a:p>
        </p:txBody>
      </p:sp>
      <p:pic>
        <p:nvPicPr>
          <p:cNvPr id="12" name="図 11"/>
          <p:cNvPicPr>
            <a:picLocks noChangeAspect="1"/>
          </p:cNvPicPr>
          <p:nvPr/>
        </p:nvPicPr>
        <p:blipFill>
          <a:blip r:embed="rId4"/>
          <a:stretch>
            <a:fillRect/>
          </a:stretch>
        </p:blipFill>
        <p:spPr>
          <a:xfrm>
            <a:off x="8559" y="55657"/>
            <a:ext cx="3387277" cy="1136448"/>
          </a:xfrm>
          <a:prstGeom prst="rect">
            <a:avLst/>
          </a:prstGeom>
        </p:spPr>
      </p:pic>
      <p:sp>
        <p:nvSpPr>
          <p:cNvPr id="5" name="円形吹き出し 4"/>
          <p:cNvSpPr/>
          <p:nvPr/>
        </p:nvSpPr>
        <p:spPr>
          <a:xfrm>
            <a:off x="673767" y="4965522"/>
            <a:ext cx="9011419" cy="1836821"/>
          </a:xfrm>
          <a:prstGeom prst="wedgeEllipseCallout">
            <a:avLst>
              <a:gd name="adj1" fmla="val 57861"/>
              <a:gd name="adj2" fmla="val -4379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5400" dirty="0">
                <a:solidFill>
                  <a:schemeClr val="tx1"/>
                </a:solidFill>
                <a:latin typeface="BIZ UDゴシック" panose="020B0400000000000000" pitchFamily="49" charset="-128"/>
                <a:ea typeface="BIZ UDゴシック" panose="020B0400000000000000" pitchFamily="49" charset="-128"/>
              </a:rPr>
              <a:t>なぜダメなのかな？</a:t>
            </a:r>
          </a:p>
        </p:txBody>
      </p:sp>
      <p:pic>
        <p:nvPicPr>
          <p:cNvPr id="4" name="図 3">
            <a:extLst>
              <a:ext uri="{FF2B5EF4-FFF2-40B4-BE49-F238E27FC236}">
                <a16:creationId xmlns:a16="http://schemas.microsoft.com/office/drawing/2014/main" id="{EA462B63-45EB-4A68-9A9E-6F533044F7DB}"/>
              </a:ext>
            </a:extLst>
          </p:cNvPr>
          <p:cNvPicPr>
            <a:picLocks noChangeAspect="1"/>
          </p:cNvPicPr>
          <p:nvPr/>
        </p:nvPicPr>
        <p:blipFill rotWithShape="1">
          <a:blip r:embed="rId5"/>
          <a:srcRect t="6357" b="5427"/>
          <a:stretch/>
        </p:blipFill>
        <p:spPr>
          <a:xfrm>
            <a:off x="3149635" y="1174953"/>
            <a:ext cx="5303250" cy="2923982"/>
          </a:xfrm>
          <a:prstGeom prst="rect">
            <a:avLst/>
          </a:prstGeom>
        </p:spPr>
      </p:pic>
    </p:spTree>
    <p:extLst>
      <p:ext uri="{BB962C8B-B14F-4D97-AF65-F5344CB8AC3E}">
        <p14:creationId xmlns:p14="http://schemas.microsoft.com/office/powerpoint/2010/main" val="47187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FEEE6B1-5042-4585-9C5D-DC998B7B3DA2}"/>
              </a:ext>
            </a:extLst>
          </p:cNvPr>
          <p:cNvPicPr>
            <a:picLocks noChangeAspect="1"/>
          </p:cNvPicPr>
          <p:nvPr/>
        </p:nvPicPr>
        <p:blipFill>
          <a:blip r:embed="rId3"/>
          <a:stretch>
            <a:fillRect/>
          </a:stretch>
        </p:blipFill>
        <p:spPr>
          <a:xfrm>
            <a:off x="12244" y="3587122"/>
            <a:ext cx="2506814" cy="3270878"/>
          </a:xfrm>
          <a:prstGeom prst="rect">
            <a:avLst/>
          </a:prstGeom>
        </p:spPr>
      </p:pic>
      <p:sp>
        <p:nvSpPr>
          <p:cNvPr id="3" name="スライド番号プレースホルダー 2"/>
          <p:cNvSpPr>
            <a:spLocks noGrp="1"/>
          </p:cNvSpPr>
          <p:nvPr>
            <p:ph type="sldNum" sz="quarter" idx="12"/>
          </p:nvPr>
        </p:nvSpPr>
        <p:spPr>
          <a:xfrm>
            <a:off x="9375228" y="6356350"/>
            <a:ext cx="2743200" cy="365125"/>
          </a:xfrm>
        </p:spPr>
        <p:txBody>
          <a:bodyPr/>
          <a:lstStyle/>
          <a:p>
            <a:fld id="{60284B0C-EA09-4EFD-AAE2-B6DCD4939C8F}" type="slidenum">
              <a:rPr kumimoji="1" lang="ja-JP" altLang="en-US" smtClean="0"/>
              <a:t>5</a:t>
            </a:fld>
            <a:endParaRPr kumimoji="1" lang="ja-JP" altLang="en-US"/>
          </a:p>
        </p:txBody>
      </p:sp>
      <p:sp>
        <p:nvSpPr>
          <p:cNvPr id="13" name="円形吹き出し 12"/>
          <p:cNvSpPr/>
          <p:nvPr/>
        </p:nvSpPr>
        <p:spPr>
          <a:xfrm>
            <a:off x="2652791" y="4884654"/>
            <a:ext cx="9011419" cy="1836821"/>
          </a:xfrm>
          <a:prstGeom prst="wedgeEllipseCallout">
            <a:avLst>
              <a:gd name="adj1" fmla="val -65685"/>
              <a:gd name="adj2" fmla="val -3855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5400" dirty="0">
                <a:solidFill>
                  <a:schemeClr val="tx1"/>
                </a:solidFill>
                <a:latin typeface="BIZ UDゴシック" panose="020B0400000000000000" pitchFamily="49" charset="-128"/>
                <a:ea typeface="BIZ UDゴシック" panose="020B0400000000000000" pitchFamily="49" charset="-128"/>
              </a:rPr>
              <a:t>なぜダメなのかな？</a:t>
            </a:r>
          </a:p>
        </p:txBody>
      </p:sp>
      <p:grpSp>
        <p:nvGrpSpPr>
          <p:cNvPr id="9" name="グループ化 8">
            <a:extLst>
              <a:ext uri="{FF2B5EF4-FFF2-40B4-BE49-F238E27FC236}">
                <a16:creationId xmlns:a16="http://schemas.microsoft.com/office/drawing/2014/main" id="{0CD5AAAF-900F-4348-8D35-91CFB0C6FE63}"/>
              </a:ext>
            </a:extLst>
          </p:cNvPr>
          <p:cNvGrpSpPr/>
          <p:nvPr/>
        </p:nvGrpSpPr>
        <p:grpSpPr>
          <a:xfrm>
            <a:off x="1187668" y="651641"/>
            <a:ext cx="6596306" cy="4126847"/>
            <a:chOff x="5874272" y="705930"/>
            <a:chExt cx="6000776" cy="3576954"/>
          </a:xfrm>
        </p:grpSpPr>
        <p:sp>
          <p:nvSpPr>
            <p:cNvPr id="11" name="雲 10">
              <a:extLst>
                <a:ext uri="{FF2B5EF4-FFF2-40B4-BE49-F238E27FC236}">
                  <a16:creationId xmlns:a16="http://schemas.microsoft.com/office/drawing/2014/main" id="{43E38DFC-4874-44CF-BED6-274B6EB69E48}"/>
                </a:ext>
              </a:extLst>
            </p:cNvPr>
            <p:cNvSpPr/>
            <p:nvPr/>
          </p:nvSpPr>
          <p:spPr>
            <a:xfrm>
              <a:off x="5874272" y="705930"/>
              <a:ext cx="6000776" cy="3576954"/>
            </a:xfrm>
            <a:prstGeom prst="cloud">
              <a:avLst/>
            </a:prstGeom>
            <a:solidFill>
              <a:schemeClr val="bg1"/>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3154842-45A3-4756-8F39-43AD997E7524}"/>
                </a:ext>
              </a:extLst>
            </p:cNvPr>
            <p:cNvPicPr>
              <a:picLocks noChangeAspect="1"/>
            </p:cNvPicPr>
            <p:nvPr/>
          </p:nvPicPr>
          <p:blipFill>
            <a:blip r:embed="rId4"/>
            <a:stretch>
              <a:fillRect/>
            </a:stretch>
          </p:blipFill>
          <p:spPr>
            <a:xfrm>
              <a:off x="6952923" y="1123912"/>
              <a:ext cx="3913608" cy="2269429"/>
            </a:xfrm>
            <a:prstGeom prst="rect">
              <a:avLst/>
            </a:prstGeom>
          </p:spPr>
        </p:pic>
      </p:grpSp>
      <p:pic>
        <p:nvPicPr>
          <p:cNvPr id="10" name="図 9"/>
          <p:cNvPicPr>
            <a:picLocks noChangeAspect="1"/>
          </p:cNvPicPr>
          <p:nvPr/>
        </p:nvPicPr>
        <p:blipFill>
          <a:blip r:embed="rId5"/>
          <a:stretch>
            <a:fillRect/>
          </a:stretch>
        </p:blipFill>
        <p:spPr>
          <a:xfrm>
            <a:off x="52648" y="55655"/>
            <a:ext cx="3431856" cy="1136450"/>
          </a:xfrm>
          <a:prstGeom prst="rect">
            <a:avLst/>
          </a:prstGeom>
        </p:spPr>
      </p:pic>
      <p:pic>
        <p:nvPicPr>
          <p:cNvPr id="4" name="図 3"/>
          <p:cNvPicPr>
            <a:picLocks noChangeAspect="1"/>
          </p:cNvPicPr>
          <p:nvPr/>
        </p:nvPicPr>
        <p:blipFill>
          <a:blip r:embed="rId6"/>
          <a:stretch>
            <a:fillRect/>
          </a:stretch>
        </p:blipFill>
        <p:spPr>
          <a:xfrm>
            <a:off x="7154779" y="1791847"/>
            <a:ext cx="4816637" cy="28804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063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6CCF4610-F39E-466A-8AFC-C7BEADBABE46}"/>
              </a:ext>
            </a:extLst>
          </p:cNvPr>
          <p:cNvGrpSpPr/>
          <p:nvPr/>
        </p:nvGrpSpPr>
        <p:grpSpPr>
          <a:xfrm>
            <a:off x="1573617" y="242648"/>
            <a:ext cx="8308319" cy="5227709"/>
            <a:chOff x="2051048" y="2539271"/>
            <a:chExt cx="5996762" cy="3753293"/>
          </a:xfrm>
        </p:grpSpPr>
        <p:sp>
          <p:nvSpPr>
            <p:cNvPr id="13" name="雲 12">
              <a:extLst>
                <a:ext uri="{FF2B5EF4-FFF2-40B4-BE49-F238E27FC236}">
                  <a16:creationId xmlns:a16="http://schemas.microsoft.com/office/drawing/2014/main" id="{2F6F47F6-A90D-4E57-A3C6-578F7995C95B}"/>
                </a:ext>
              </a:extLst>
            </p:cNvPr>
            <p:cNvSpPr/>
            <p:nvPr/>
          </p:nvSpPr>
          <p:spPr>
            <a:xfrm>
              <a:off x="2051048" y="2539271"/>
              <a:ext cx="5996762" cy="3753293"/>
            </a:xfrm>
            <a:prstGeom prst="cloud">
              <a:avLst/>
            </a:prstGeom>
            <a:solidFill>
              <a:schemeClr val="bg1"/>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9231B074-1ABE-43B6-8F51-D49B70D3AC37}"/>
                </a:ext>
              </a:extLst>
            </p:cNvPr>
            <p:cNvPicPr>
              <a:picLocks noChangeAspect="1"/>
            </p:cNvPicPr>
            <p:nvPr/>
          </p:nvPicPr>
          <p:blipFill rotWithShape="1">
            <a:blip r:embed="rId3"/>
            <a:srcRect b="1260"/>
            <a:stretch/>
          </p:blipFill>
          <p:spPr>
            <a:xfrm>
              <a:off x="3055578" y="3213346"/>
              <a:ext cx="4060810" cy="2140322"/>
            </a:xfrm>
            <a:prstGeom prst="rect">
              <a:avLst/>
            </a:prstGeom>
          </p:spPr>
        </p:pic>
      </p:grpSp>
      <p:sp>
        <p:nvSpPr>
          <p:cNvPr id="2" name="スライド番号プレースホルダー 1"/>
          <p:cNvSpPr>
            <a:spLocks noGrp="1"/>
          </p:cNvSpPr>
          <p:nvPr>
            <p:ph type="sldNum" sz="quarter" idx="12"/>
          </p:nvPr>
        </p:nvSpPr>
        <p:spPr/>
        <p:txBody>
          <a:bodyPr/>
          <a:lstStyle/>
          <a:p>
            <a:fld id="{60284B0C-EA09-4EFD-AAE2-B6DCD4939C8F}" type="slidenum">
              <a:rPr kumimoji="1" lang="ja-JP" altLang="en-US" smtClean="0"/>
              <a:t>6</a:t>
            </a:fld>
            <a:endParaRPr kumimoji="1" lang="ja-JP" altLang="en-US"/>
          </a:p>
        </p:txBody>
      </p:sp>
      <p:pic>
        <p:nvPicPr>
          <p:cNvPr id="11" name="図 10"/>
          <p:cNvPicPr>
            <a:picLocks noChangeAspect="1"/>
          </p:cNvPicPr>
          <p:nvPr/>
        </p:nvPicPr>
        <p:blipFill>
          <a:blip r:embed="rId4"/>
          <a:stretch>
            <a:fillRect/>
          </a:stretch>
        </p:blipFill>
        <p:spPr>
          <a:xfrm>
            <a:off x="52648" y="55655"/>
            <a:ext cx="3409348" cy="1136450"/>
          </a:xfrm>
          <a:prstGeom prst="rect">
            <a:avLst/>
          </a:prstGeom>
        </p:spPr>
      </p:pic>
      <p:pic>
        <p:nvPicPr>
          <p:cNvPr id="12" name="図 11">
            <a:extLst>
              <a:ext uri="{FF2B5EF4-FFF2-40B4-BE49-F238E27FC236}">
                <a16:creationId xmlns:a16="http://schemas.microsoft.com/office/drawing/2014/main" id="{7AD8213C-A527-4F6E-AF47-D67C1278EBB0}"/>
              </a:ext>
            </a:extLst>
          </p:cNvPr>
          <p:cNvPicPr>
            <a:picLocks noChangeAspect="1"/>
          </p:cNvPicPr>
          <p:nvPr/>
        </p:nvPicPr>
        <p:blipFill>
          <a:blip r:embed="rId5"/>
          <a:stretch>
            <a:fillRect/>
          </a:stretch>
        </p:blipFill>
        <p:spPr>
          <a:xfrm>
            <a:off x="9685186" y="3587122"/>
            <a:ext cx="2506814" cy="3270878"/>
          </a:xfrm>
          <a:prstGeom prst="rect">
            <a:avLst/>
          </a:prstGeom>
        </p:spPr>
      </p:pic>
      <p:sp>
        <p:nvSpPr>
          <p:cNvPr id="15" name="スライド番号プレースホルダー 2"/>
          <p:cNvSpPr txBox="1">
            <a:spLocks/>
          </p:cNvSpPr>
          <p:nvPr/>
        </p:nvSpPr>
        <p:spPr>
          <a:xfrm>
            <a:off x="9375228"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0284B0C-EA09-4EFD-AAE2-B6DCD4939C8F}" type="slidenum">
              <a:rPr lang="ja-JP" altLang="en-US" smtClean="0"/>
              <a:pPr/>
              <a:t>6</a:t>
            </a:fld>
            <a:endParaRPr lang="ja-JP" altLang="en-US"/>
          </a:p>
        </p:txBody>
      </p:sp>
      <p:sp>
        <p:nvSpPr>
          <p:cNvPr id="18" name="円形吹き出し 17"/>
          <p:cNvSpPr/>
          <p:nvPr/>
        </p:nvSpPr>
        <p:spPr>
          <a:xfrm>
            <a:off x="673768" y="5021178"/>
            <a:ext cx="9011419" cy="1836821"/>
          </a:xfrm>
          <a:prstGeom prst="wedgeEllipseCallout">
            <a:avLst>
              <a:gd name="adj1" fmla="val 57861"/>
              <a:gd name="adj2" fmla="val -4379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5400" dirty="0">
                <a:solidFill>
                  <a:schemeClr val="tx1"/>
                </a:solidFill>
                <a:latin typeface="BIZ UDゴシック" panose="020B0400000000000000" pitchFamily="49" charset="-128"/>
                <a:ea typeface="BIZ UDゴシック" panose="020B0400000000000000" pitchFamily="49" charset="-128"/>
              </a:rPr>
              <a:t>なぜダメなのかな？</a:t>
            </a:r>
          </a:p>
        </p:txBody>
      </p:sp>
    </p:spTree>
    <p:extLst>
      <p:ext uri="{BB962C8B-B14F-4D97-AF65-F5344CB8AC3E}">
        <p14:creationId xmlns:p14="http://schemas.microsoft.com/office/powerpoint/2010/main" val="406913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0F5F02F-47E6-440B-86EC-6DD31F201B40}"/>
              </a:ext>
            </a:extLst>
          </p:cNvPr>
          <p:cNvPicPr>
            <a:picLocks noChangeAspect="1"/>
          </p:cNvPicPr>
          <p:nvPr/>
        </p:nvPicPr>
        <p:blipFill rotWithShape="1">
          <a:blip r:embed="rId3"/>
          <a:srcRect b="2595"/>
          <a:stretch/>
        </p:blipFill>
        <p:spPr>
          <a:xfrm>
            <a:off x="360235" y="4566597"/>
            <a:ext cx="4954309" cy="2063243"/>
          </a:xfrm>
          <a:prstGeom prst="rect">
            <a:avLst/>
          </a:prstGeom>
        </p:spPr>
      </p:pic>
      <p:sp>
        <p:nvSpPr>
          <p:cNvPr id="2" name="スクロール: 横 1">
            <a:extLst>
              <a:ext uri="{FF2B5EF4-FFF2-40B4-BE49-F238E27FC236}">
                <a16:creationId xmlns:a16="http://schemas.microsoft.com/office/drawing/2014/main" id="{45F6B382-C4C9-4EC3-8503-123056AF2C92}"/>
              </a:ext>
            </a:extLst>
          </p:cNvPr>
          <p:cNvSpPr/>
          <p:nvPr/>
        </p:nvSpPr>
        <p:spPr>
          <a:xfrm>
            <a:off x="360235" y="53164"/>
            <a:ext cx="11471527" cy="4619765"/>
          </a:xfrm>
          <a:prstGeom prst="horizontalScroll">
            <a:avLst>
              <a:gd name="adj" fmla="val 7781"/>
            </a:avLst>
          </a:prstGeom>
          <a:solidFill>
            <a:schemeClr val="accent4">
              <a:lumMod val="40000"/>
              <a:lumOff val="6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5400" b="1" dirty="0">
                <a:solidFill>
                  <a:schemeClr val="tx1"/>
                </a:solidFill>
                <a:latin typeface="BIZ UDゴシック" panose="020B0400000000000000" pitchFamily="49" charset="-128"/>
                <a:ea typeface="BIZ UDゴシック" panose="020B0400000000000000" pitchFamily="49" charset="-128"/>
              </a:rPr>
              <a:t>～くすりのルール～</a:t>
            </a:r>
            <a:endParaRPr kumimoji="1" lang="en-US" altLang="ja-JP" sz="5400" b="1"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3200" dirty="0">
              <a:solidFill>
                <a:schemeClr val="tx1"/>
              </a:solidFill>
              <a:latin typeface="BIZ UDゴシック" panose="020B0400000000000000" pitchFamily="49" charset="-128"/>
              <a:ea typeface="BIZ UDゴシック" panose="020B0400000000000000" pitchFamily="49" charset="-128"/>
            </a:endParaRPr>
          </a:p>
          <a:p>
            <a:r>
              <a:rPr lang="en-US" altLang="ja-JP" sz="1050" dirty="0">
                <a:solidFill>
                  <a:schemeClr val="tx1"/>
                </a:solidFill>
                <a:latin typeface="BIZ UDゴシック" panose="020B0400000000000000" pitchFamily="49" charset="-128"/>
                <a:ea typeface="BIZ UDゴシック" panose="020B0400000000000000" pitchFamily="49" charset="-128"/>
              </a:rPr>
              <a:t>                         </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200"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a:xfrm>
            <a:off x="9344025" y="6356351"/>
            <a:ext cx="2743200" cy="365125"/>
          </a:xfrm>
        </p:spPr>
        <p:txBody>
          <a:bodyPr/>
          <a:lstStyle/>
          <a:p>
            <a:fld id="{60284B0C-EA09-4EFD-AAE2-B6DCD4939C8F}" type="slidenum">
              <a:rPr kumimoji="1" lang="ja-JP" altLang="en-US" smtClean="0"/>
              <a:t>7</a:t>
            </a:fld>
            <a:endParaRPr kumimoji="1"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902796301"/>
              </p:ext>
            </p:extLst>
          </p:nvPr>
        </p:nvGraphicFramePr>
        <p:xfrm>
          <a:off x="965200" y="1390650"/>
          <a:ext cx="10821988" cy="1439863"/>
        </p:xfrm>
        <a:graphic>
          <a:graphicData uri="http://schemas.openxmlformats.org/presentationml/2006/ole">
            <mc:AlternateContent xmlns:mc="http://schemas.openxmlformats.org/markup-compatibility/2006">
              <mc:Choice xmlns:v="urn:schemas-microsoft-com:vml" Requires="v">
                <p:oleObj name="Document" r:id="rId4" imgW="9873136" imgH="1319103" progId="Word.Document.8">
                  <p:embed/>
                </p:oleObj>
              </mc:Choice>
              <mc:Fallback>
                <p:oleObj name="Document" r:id="rId4" imgW="9873136" imgH="1319103" progId="Word.Document.8">
                  <p:embed/>
                  <p:pic>
                    <p:nvPicPr>
                      <p:cNvPr id="0" name=""/>
                      <p:cNvPicPr/>
                      <p:nvPr/>
                    </p:nvPicPr>
                    <p:blipFill>
                      <a:blip r:embed="rId5"/>
                      <a:stretch>
                        <a:fillRect/>
                      </a:stretch>
                    </p:blipFill>
                    <p:spPr>
                      <a:xfrm>
                        <a:off x="965200" y="1390650"/>
                        <a:ext cx="10821988" cy="1439863"/>
                      </a:xfrm>
                      <a:prstGeom prst="rect">
                        <a:avLst/>
                      </a:prstGeom>
                    </p:spPr>
                  </p:pic>
                </p:oleObj>
              </mc:Fallback>
            </mc:AlternateContent>
          </a:graphicData>
        </a:graphic>
      </p:graphicFrame>
      <p:sp>
        <p:nvSpPr>
          <p:cNvPr id="5" name="円形吹き出し 4">
            <a:extLst>
              <a:ext uri="{FF2B5EF4-FFF2-40B4-BE49-F238E27FC236}">
                <a16:creationId xmlns:a16="http://schemas.microsoft.com/office/drawing/2014/main" id="{1A099BBF-BCE7-44ED-7F07-280B22897BF8}"/>
              </a:ext>
            </a:extLst>
          </p:cNvPr>
          <p:cNvSpPr/>
          <p:nvPr/>
        </p:nvSpPr>
        <p:spPr>
          <a:xfrm>
            <a:off x="4604964" y="4560345"/>
            <a:ext cx="7482261" cy="1796006"/>
          </a:xfrm>
          <a:prstGeom prst="wedgeEllipseCallout">
            <a:avLst>
              <a:gd name="adj1" fmla="val -67452"/>
              <a:gd name="adj2" fmla="val 2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54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741358631"/>
              </p:ext>
            </p:extLst>
          </p:nvPr>
        </p:nvGraphicFramePr>
        <p:xfrm>
          <a:off x="4582567" y="4874303"/>
          <a:ext cx="8202012" cy="1554163"/>
        </p:xfrm>
        <a:graphic>
          <a:graphicData uri="http://schemas.openxmlformats.org/presentationml/2006/ole">
            <mc:AlternateContent xmlns:mc="http://schemas.openxmlformats.org/markup-compatibility/2006">
              <mc:Choice xmlns:v="urn:schemas-microsoft-com:vml" Requires="v">
                <p:oleObj name="Document" r:id="rId6" imgW="8993398" imgH="1617475" progId="Word.Document.8">
                  <p:embed/>
                </p:oleObj>
              </mc:Choice>
              <mc:Fallback>
                <p:oleObj name="Document" r:id="rId6" imgW="8993398" imgH="1617475" progId="Word.Document.8">
                  <p:embed/>
                  <p:pic>
                    <p:nvPicPr>
                      <p:cNvPr id="8" name="オブジェクト 7"/>
                      <p:cNvPicPr/>
                      <p:nvPr/>
                    </p:nvPicPr>
                    <p:blipFill>
                      <a:blip r:embed="rId7"/>
                      <a:stretch>
                        <a:fillRect/>
                      </a:stretch>
                    </p:blipFill>
                    <p:spPr>
                      <a:xfrm>
                        <a:off x="4582567" y="4874303"/>
                        <a:ext cx="8202012" cy="1554163"/>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38F10D4B-73A2-84CA-E05B-047C549A3260}"/>
              </a:ext>
            </a:extLst>
          </p:cNvPr>
          <p:cNvGraphicFramePr>
            <a:graphicFrameLocks noChangeAspect="1"/>
          </p:cNvGraphicFramePr>
          <p:nvPr>
            <p:extLst>
              <p:ext uri="{D42A27DB-BD31-4B8C-83A1-F6EECF244321}">
                <p14:modId xmlns:p14="http://schemas.microsoft.com/office/powerpoint/2010/main" val="3596850508"/>
              </p:ext>
            </p:extLst>
          </p:nvPr>
        </p:nvGraphicFramePr>
        <p:xfrm>
          <a:off x="987488" y="2235875"/>
          <a:ext cx="10821987" cy="1390650"/>
        </p:xfrm>
        <a:graphic>
          <a:graphicData uri="http://schemas.openxmlformats.org/presentationml/2006/ole">
            <mc:AlternateContent xmlns:mc="http://schemas.openxmlformats.org/markup-compatibility/2006">
              <mc:Choice xmlns:v="urn:schemas-microsoft-com:vml" Requires="v">
                <p:oleObj name="Document" r:id="rId8" imgW="9873136" imgH="1273033" progId="Word.Document.8">
                  <p:embed/>
                </p:oleObj>
              </mc:Choice>
              <mc:Fallback>
                <p:oleObj name="Document" r:id="rId8" imgW="9873136" imgH="1273033" progId="Word.Document.8">
                  <p:embed/>
                  <p:pic>
                    <p:nvPicPr>
                      <p:cNvPr id="8" name="オブジェクト 7"/>
                      <p:cNvPicPr/>
                      <p:nvPr/>
                    </p:nvPicPr>
                    <p:blipFill>
                      <a:blip r:embed="rId9"/>
                      <a:stretch>
                        <a:fillRect/>
                      </a:stretch>
                    </p:blipFill>
                    <p:spPr>
                      <a:xfrm>
                        <a:off x="987488" y="2235875"/>
                        <a:ext cx="10821987" cy="1390650"/>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C5527287-64F1-3FFD-757E-EED708CAD16A}"/>
              </a:ext>
            </a:extLst>
          </p:cNvPr>
          <p:cNvGraphicFramePr>
            <a:graphicFrameLocks noChangeAspect="1"/>
          </p:cNvGraphicFramePr>
          <p:nvPr>
            <p:extLst>
              <p:ext uri="{D42A27DB-BD31-4B8C-83A1-F6EECF244321}">
                <p14:modId xmlns:p14="http://schemas.microsoft.com/office/powerpoint/2010/main" val="917277906"/>
              </p:ext>
            </p:extLst>
          </p:nvPr>
        </p:nvGraphicFramePr>
        <p:xfrm>
          <a:off x="965200" y="3152507"/>
          <a:ext cx="7453312" cy="1390650"/>
        </p:xfrm>
        <a:graphic>
          <a:graphicData uri="http://schemas.openxmlformats.org/presentationml/2006/ole">
            <mc:AlternateContent xmlns:mc="http://schemas.openxmlformats.org/markup-compatibility/2006">
              <mc:Choice xmlns:v="urn:schemas-microsoft-com:vml" Requires="v">
                <p:oleObj name="Document" r:id="rId10" imgW="6800189" imgH="1273033" progId="Word.Document.8">
                  <p:embed/>
                </p:oleObj>
              </mc:Choice>
              <mc:Fallback>
                <p:oleObj name="Document" r:id="rId10" imgW="6800189" imgH="1273033" progId="Word.Document.8">
                  <p:embed/>
                  <p:pic>
                    <p:nvPicPr>
                      <p:cNvPr id="8" name="オブジェクト 7"/>
                      <p:cNvPicPr/>
                      <p:nvPr/>
                    </p:nvPicPr>
                    <p:blipFill>
                      <a:blip r:embed="rId11"/>
                      <a:stretch>
                        <a:fillRect/>
                      </a:stretch>
                    </p:blipFill>
                    <p:spPr>
                      <a:xfrm>
                        <a:off x="965200" y="3152507"/>
                        <a:ext cx="7453312" cy="1390650"/>
                      </a:xfrm>
                      <a:prstGeom prst="rect">
                        <a:avLst/>
                      </a:prstGeom>
                    </p:spPr>
                  </p:pic>
                </p:oleObj>
              </mc:Fallback>
            </mc:AlternateContent>
          </a:graphicData>
        </a:graphic>
      </p:graphicFrame>
    </p:spTree>
    <p:extLst>
      <p:ext uri="{BB962C8B-B14F-4D97-AF65-F5344CB8AC3E}">
        <p14:creationId xmlns:p14="http://schemas.microsoft.com/office/powerpoint/2010/main" val="406026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雲 20">
            <a:extLst>
              <a:ext uri="{FF2B5EF4-FFF2-40B4-BE49-F238E27FC236}">
                <a16:creationId xmlns:a16="http://schemas.microsoft.com/office/drawing/2014/main" id="{50A1D6E6-557D-4B36-93FF-2EE4E2E98564}"/>
              </a:ext>
            </a:extLst>
          </p:cNvPr>
          <p:cNvSpPr/>
          <p:nvPr/>
        </p:nvSpPr>
        <p:spPr>
          <a:xfrm>
            <a:off x="264050" y="230627"/>
            <a:ext cx="4328888" cy="2744560"/>
          </a:xfrm>
          <a:prstGeom prst="cloud">
            <a:avLst/>
          </a:prstGeom>
          <a:solidFill>
            <a:schemeClr val="bg1"/>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EC661550-1B21-4AE5-8EAC-5B8916850950}"/>
              </a:ext>
            </a:extLst>
          </p:cNvPr>
          <p:cNvPicPr>
            <a:picLocks noChangeAspect="1"/>
          </p:cNvPicPr>
          <p:nvPr/>
        </p:nvPicPr>
        <p:blipFill rotWithShape="1">
          <a:blip r:embed="rId3"/>
          <a:srcRect t="6357" b="5427"/>
          <a:stretch/>
        </p:blipFill>
        <p:spPr>
          <a:xfrm>
            <a:off x="974758" y="716687"/>
            <a:ext cx="3003121" cy="1655791"/>
          </a:xfrm>
          <a:prstGeom prst="rect">
            <a:avLst/>
          </a:prstGeom>
        </p:spPr>
      </p:pic>
      <p:pic>
        <p:nvPicPr>
          <p:cNvPr id="4" name="図 3">
            <a:extLst>
              <a:ext uri="{FF2B5EF4-FFF2-40B4-BE49-F238E27FC236}">
                <a16:creationId xmlns:a16="http://schemas.microsoft.com/office/drawing/2014/main" id="{A0F5F02F-47E6-440B-86EC-6DD31F201B40}"/>
              </a:ext>
            </a:extLst>
          </p:cNvPr>
          <p:cNvPicPr>
            <a:picLocks noChangeAspect="1"/>
          </p:cNvPicPr>
          <p:nvPr/>
        </p:nvPicPr>
        <p:blipFill rotWithShape="1">
          <a:blip r:embed="rId4"/>
          <a:srcRect b="2595"/>
          <a:stretch/>
        </p:blipFill>
        <p:spPr>
          <a:xfrm>
            <a:off x="82960" y="4695241"/>
            <a:ext cx="4752088" cy="2029374"/>
          </a:xfrm>
          <a:prstGeom prst="rect">
            <a:avLst/>
          </a:prstGeom>
        </p:spPr>
      </p:pic>
      <p:grpSp>
        <p:nvGrpSpPr>
          <p:cNvPr id="15" name="グループ化 14">
            <a:extLst>
              <a:ext uri="{FF2B5EF4-FFF2-40B4-BE49-F238E27FC236}">
                <a16:creationId xmlns:a16="http://schemas.microsoft.com/office/drawing/2014/main" id="{22D55EB4-A371-48BC-A1B6-30B7D57DD371}"/>
              </a:ext>
            </a:extLst>
          </p:cNvPr>
          <p:cNvGrpSpPr/>
          <p:nvPr/>
        </p:nvGrpSpPr>
        <p:grpSpPr>
          <a:xfrm>
            <a:off x="3272376" y="1341215"/>
            <a:ext cx="4958322" cy="3347295"/>
            <a:chOff x="5878286" y="529591"/>
            <a:chExt cx="5996762" cy="3753293"/>
          </a:xfrm>
        </p:grpSpPr>
        <p:sp>
          <p:nvSpPr>
            <p:cNvPr id="16" name="雲 15">
              <a:extLst>
                <a:ext uri="{FF2B5EF4-FFF2-40B4-BE49-F238E27FC236}">
                  <a16:creationId xmlns:a16="http://schemas.microsoft.com/office/drawing/2014/main" id="{8F63DEDF-46BA-47CF-BBCA-B43FAA358ADF}"/>
                </a:ext>
              </a:extLst>
            </p:cNvPr>
            <p:cNvSpPr/>
            <p:nvPr/>
          </p:nvSpPr>
          <p:spPr>
            <a:xfrm>
              <a:off x="5878286" y="529591"/>
              <a:ext cx="5996762" cy="3753293"/>
            </a:xfrm>
            <a:prstGeom prst="cloud">
              <a:avLst/>
            </a:prstGeom>
            <a:solidFill>
              <a:schemeClr val="bg1"/>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FD5AEF4-E3FA-4194-8DC0-44C2A929BED7}"/>
                </a:ext>
              </a:extLst>
            </p:cNvPr>
            <p:cNvPicPr>
              <a:picLocks noChangeAspect="1"/>
            </p:cNvPicPr>
            <p:nvPr/>
          </p:nvPicPr>
          <p:blipFill>
            <a:blip r:embed="rId5"/>
            <a:stretch>
              <a:fillRect/>
            </a:stretch>
          </p:blipFill>
          <p:spPr>
            <a:xfrm>
              <a:off x="6891429" y="1123912"/>
              <a:ext cx="3975101" cy="2305088"/>
            </a:xfrm>
            <a:prstGeom prst="rect">
              <a:avLst/>
            </a:prstGeom>
          </p:spPr>
        </p:pic>
      </p:grpSp>
      <p:sp>
        <p:nvSpPr>
          <p:cNvPr id="14" name="乗算記号 13">
            <a:extLst>
              <a:ext uri="{FF2B5EF4-FFF2-40B4-BE49-F238E27FC236}">
                <a16:creationId xmlns:a16="http://schemas.microsoft.com/office/drawing/2014/main" id="{96F0156C-0044-4C9B-B14C-64B4475E42B7}"/>
              </a:ext>
            </a:extLst>
          </p:cNvPr>
          <p:cNvSpPr/>
          <p:nvPr/>
        </p:nvSpPr>
        <p:spPr>
          <a:xfrm>
            <a:off x="7560808" y="-340091"/>
            <a:ext cx="4439589" cy="4086259"/>
          </a:xfrm>
          <a:prstGeom prst="mathMultiply">
            <a:avLst>
              <a:gd name="adj1" fmla="val 10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9375228" y="6356350"/>
            <a:ext cx="2743200" cy="365125"/>
          </a:xfrm>
        </p:spPr>
        <p:txBody>
          <a:bodyPr/>
          <a:lstStyle/>
          <a:p>
            <a:fld id="{60284B0C-EA09-4EFD-AAE2-B6DCD4939C8F}" type="slidenum">
              <a:rPr kumimoji="1" lang="ja-JP" altLang="en-US" smtClean="0"/>
              <a:t>8</a:t>
            </a:fld>
            <a:endParaRPr kumimoji="1" lang="ja-JP" altLang="en-US"/>
          </a:p>
        </p:txBody>
      </p:sp>
      <p:pic>
        <p:nvPicPr>
          <p:cNvPr id="18" name="図 17"/>
          <p:cNvPicPr>
            <a:picLocks noChangeAspect="1"/>
          </p:cNvPicPr>
          <p:nvPr/>
        </p:nvPicPr>
        <p:blipFill>
          <a:blip r:embed="rId6"/>
          <a:stretch>
            <a:fillRect/>
          </a:stretch>
        </p:blipFill>
        <p:spPr>
          <a:xfrm>
            <a:off x="3806769" y="1668379"/>
            <a:ext cx="4187792" cy="2504411"/>
          </a:xfrm>
          <a:prstGeom prst="rect">
            <a:avLst/>
          </a:prstGeom>
          <a:ln>
            <a:noFill/>
          </a:ln>
          <a:effectLst>
            <a:softEdge rad="112500"/>
          </a:effectLst>
        </p:spPr>
      </p:pic>
      <p:grpSp>
        <p:nvGrpSpPr>
          <p:cNvPr id="8" name="グループ化 7">
            <a:extLst>
              <a:ext uri="{FF2B5EF4-FFF2-40B4-BE49-F238E27FC236}">
                <a16:creationId xmlns:a16="http://schemas.microsoft.com/office/drawing/2014/main" id="{5938EB4F-1C00-4219-8B73-9F88DEF7A41B}"/>
              </a:ext>
            </a:extLst>
          </p:cNvPr>
          <p:cNvGrpSpPr/>
          <p:nvPr/>
        </p:nvGrpSpPr>
        <p:grpSpPr>
          <a:xfrm>
            <a:off x="7190705" y="92181"/>
            <a:ext cx="4958321" cy="3267552"/>
            <a:chOff x="1484715" y="242649"/>
            <a:chExt cx="7138289" cy="4435067"/>
          </a:xfrm>
        </p:grpSpPr>
        <p:sp>
          <p:nvSpPr>
            <p:cNvPr id="7" name="雲 6">
              <a:extLst>
                <a:ext uri="{FF2B5EF4-FFF2-40B4-BE49-F238E27FC236}">
                  <a16:creationId xmlns:a16="http://schemas.microsoft.com/office/drawing/2014/main" id="{5BD8B364-5763-4F67-A570-2E22E174E952}"/>
                </a:ext>
              </a:extLst>
            </p:cNvPr>
            <p:cNvSpPr/>
            <p:nvPr/>
          </p:nvSpPr>
          <p:spPr>
            <a:xfrm>
              <a:off x="1484715" y="242649"/>
              <a:ext cx="7138289" cy="4435067"/>
            </a:xfrm>
            <a:prstGeom prst="cloud">
              <a:avLst/>
            </a:prstGeom>
            <a:solidFill>
              <a:schemeClr val="bg1"/>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0057AD3B-EF57-4B10-95FF-8E9D23A5FDDD}"/>
                </a:ext>
              </a:extLst>
            </p:cNvPr>
            <p:cNvPicPr>
              <a:picLocks noChangeAspect="1"/>
            </p:cNvPicPr>
            <p:nvPr/>
          </p:nvPicPr>
          <p:blipFill>
            <a:blip r:embed="rId7"/>
            <a:stretch>
              <a:fillRect/>
            </a:stretch>
          </p:blipFill>
          <p:spPr>
            <a:xfrm>
              <a:off x="2954527" y="1016070"/>
              <a:ext cx="4527648" cy="2626310"/>
            </a:xfrm>
            <a:prstGeom prst="rect">
              <a:avLst/>
            </a:prstGeom>
          </p:spPr>
        </p:pic>
      </p:grpSp>
      <p:sp>
        <p:nvSpPr>
          <p:cNvPr id="22" name="乗算記号 21">
            <a:extLst>
              <a:ext uri="{FF2B5EF4-FFF2-40B4-BE49-F238E27FC236}">
                <a16:creationId xmlns:a16="http://schemas.microsoft.com/office/drawing/2014/main" id="{15659373-0CDF-D872-5D2B-8EF2E8BCA651}"/>
              </a:ext>
            </a:extLst>
          </p:cNvPr>
          <p:cNvSpPr/>
          <p:nvPr/>
        </p:nvSpPr>
        <p:spPr>
          <a:xfrm>
            <a:off x="8429035" y="292879"/>
            <a:ext cx="2905686" cy="2866155"/>
          </a:xfrm>
          <a:prstGeom prst="mathMultiply">
            <a:avLst>
              <a:gd name="adj1" fmla="val 10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乗算記号 21">
            <a:extLst>
              <a:ext uri="{FF2B5EF4-FFF2-40B4-BE49-F238E27FC236}">
                <a16:creationId xmlns:a16="http://schemas.microsoft.com/office/drawing/2014/main" id="{15659373-0CDF-D872-5D2B-8EF2E8BCA651}"/>
              </a:ext>
            </a:extLst>
          </p:cNvPr>
          <p:cNvSpPr/>
          <p:nvPr/>
        </p:nvSpPr>
        <p:spPr>
          <a:xfrm>
            <a:off x="1147445" y="230627"/>
            <a:ext cx="2905686" cy="2866155"/>
          </a:xfrm>
          <a:prstGeom prst="mathMultiply">
            <a:avLst>
              <a:gd name="adj1" fmla="val 10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乗算記号 21">
            <a:extLst>
              <a:ext uri="{FF2B5EF4-FFF2-40B4-BE49-F238E27FC236}">
                <a16:creationId xmlns:a16="http://schemas.microsoft.com/office/drawing/2014/main" id="{15659373-0CDF-D872-5D2B-8EF2E8BCA651}"/>
              </a:ext>
            </a:extLst>
          </p:cNvPr>
          <p:cNvSpPr/>
          <p:nvPr/>
        </p:nvSpPr>
        <p:spPr>
          <a:xfrm>
            <a:off x="4652923" y="1455680"/>
            <a:ext cx="2905686" cy="2866155"/>
          </a:xfrm>
          <a:prstGeom prst="mathMultiply">
            <a:avLst>
              <a:gd name="adj1" fmla="val 10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a:extLst>
              <a:ext uri="{FF2B5EF4-FFF2-40B4-BE49-F238E27FC236}">
                <a16:creationId xmlns:a16="http://schemas.microsoft.com/office/drawing/2014/main" id="{1A099BBF-BCE7-44ED-7F07-280B22897BF8}"/>
              </a:ext>
            </a:extLst>
          </p:cNvPr>
          <p:cNvSpPr/>
          <p:nvPr/>
        </p:nvSpPr>
        <p:spPr>
          <a:xfrm>
            <a:off x="3985393" y="3838248"/>
            <a:ext cx="7951156" cy="2744560"/>
          </a:xfrm>
          <a:prstGeom prst="wedgeEllipseCallout">
            <a:avLst>
              <a:gd name="adj1" fmla="val -60887"/>
              <a:gd name="adj2" fmla="val 998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54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24" name="オブジェクト 23"/>
          <p:cNvGraphicFramePr>
            <a:graphicFrameLocks noChangeAspect="1"/>
          </p:cNvGraphicFramePr>
          <p:nvPr>
            <p:extLst>
              <p:ext uri="{D42A27DB-BD31-4B8C-83A1-F6EECF244321}">
                <p14:modId xmlns:p14="http://schemas.microsoft.com/office/powerpoint/2010/main" val="3007542809"/>
              </p:ext>
            </p:extLst>
          </p:nvPr>
        </p:nvGraphicFramePr>
        <p:xfrm>
          <a:off x="4157194" y="4063174"/>
          <a:ext cx="7177527" cy="1905000"/>
        </p:xfrm>
        <a:graphic>
          <a:graphicData uri="http://schemas.openxmlformats.org/presentationml/2006/ole">
            <mc:AlternateContent xmlns:mc="http://schemas.openxmlformats.org/markup-compatibility/2006">
              <mc:Choice xmlns:v="urn:schemas-microsoft-com:vml" Requires="v">
                <p:oleObj name="Document" r:id="rId8" imgW="7774547" imgH="1854662" progId="Word.Document.8">
                  <p:embed/>
                </p:oleObj>
              </mc:Choice>
              <mc:Fallback>
                <p:oleObj name="Document" r:id="rId8" imgW="7774547" imgH="1854662" progId="Word.Document.8">
                  <p:embed/>
                  <p:pic>
                    <p:nvPicPr>
                      <p:cNvPr id="9" name="オブジェクト 8"/>
                      <p:cNvPicPr/>
                      <p:nvPr/>
                    </p:nvPicPr>
                    <p:blipFill>
                      <a:blip r:embed="rId9"/>
                      <a:stretch>
                        <a:fillRect/>
                      </a:stretch>
                    </p:blipFill>
                    <p:spPr>
                      <a:xfrm>
                        <a:off x="4157194" y="4063174"/>
                        <a:ext cx="7177527" cy="1905000"/>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E17B72B2-7786-4696-A18D-16CF87FF6EB3}"/>
              </a:ext>
            </a:extLst>
          </p:cNvPr>
          <p:cNvGraphicFramePr>
            <a:graphicFrameLocks noChangeAspect="1"/>
          </p:cNvGraphicFramePr>
          <p:nvPr>
            <p:extLst>
              <p:ext uri="{D42A27DB-BD31-4B8C-83A1-F6EECF244321}">
                <p14:modId xmlns:p14="http://schemas.microsoft.com/office/powerpoint/2010/main" val="1912194653"/>
              </p:ext>
            </p:extLst>
          </p:nvPr>
        </p:nvGraphicFramePr>
        <p:xfrm>
          <a:off x="4187321" y="5060129"/>
          <a:ext cx="7614479" cy="1879600"/>
        </p:xfrm>
        <a:graphic>
          <a:graphicData uri="http://schemas.openxmlformats.org/presentationml/2006/ole">
            <mc:AlternateContent xmlns:mc="http://schemas.openxmlformats.org/markup-compatibility/2006">
              <mc:Choice xmlns:v="urn:schemas-microsoft-com:vml" Requires="v">
                <p:oleObj name="Document" r:id="rId10" imgW="7607488" imgH="1829828" progId="Word.Document.8">
                  <p:embed/>
                </p:oleObj>
              </mc:Choice>
              <mc:Fallback>
                <p:oleObj name="Document" r:id="rId10" imgW="7607488" imgH="1829828" progId="Word.Document.8">
                  <p:embed/>
                  <p:pic>
                    <p:nvPicPr>
                      <p:cNvPr id="24" name="オブジェクト 23"/>
                      <p:cNvPicPr/>
                      <p:nvPr/>
                    </p:nvPicPr>
                    <p:blipFill>
                      <a:blip r:embed="rId11"/>
                      <a:stretch>
                        <a:fillRect/>
                      </a:stretch>
                    </p:blipFill>
                    <p:spPr>
                      <a:xfrm>
                        <a:off x="4187321" y="5060129"/>
                        <a:ext cx="7614479" cy="1879600"/>
                      </a:xfrm>
                      <a:prstGeom prst="rect">
                        <a:avLst/>
                      </a:prstGeom>
                    </p:spPr>
                  </p:pic>
                </p:oleObj>
              </mc:Fallback>
            </mc:AlternateContent>
          </a:graphicData>
        </a:graphic>
      </p:graphicFrame>
    </p:spTree>
    <p:extLst>
      <p:ext uri="{BB962C8B-B14F-4D97-AF65-F5344CB8AC3E}">
        <p14:creationId xmlns:p14="http://schemas.microsoft.com/office/powerpoint/2010/main" val="235530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14 pt 2">
            <a:extLst>
              <a:ext uri="{FF2B5EF4-FFF2-40B4-BE49-F238E27FC236}">
                <a16:creationId xmlns:a16="http://schemas.microsoft.com/office/drawing/2014/main" id="{18999C53-DDCD-421B-A172-76AA40B53204}"/>
              </a:ext>
            </a:extLst>
          </p:cNvPr>
          <p:cNvSpPr/>
          <p:nvPr/>
        </p:nvSpPr>
        <p:spPr>
          <a:xfrm>
            <a:off x="-795062" y="-1029235"/>
            <a:ext cx="14726652" cy="8697363"/>
          </a:xfrm>
          <a:prstGeom prst="irregularSeal2">
            <a:avLst/>
          </a:prstGeom>
          <a:solidFill>
            <a:srgbClr val="FF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tx1"/>
              </a:solidFill>
              <a:latin typeface="BIZ UDゴシック" panose="020B0400000000000000" pitchFamily="49" charset="-128"/>
              <a:ea typeface="BIZ UDゴシック" panose="020B0400000000000000" pitchFamily="49" charset="-128"/>
            </a:endParaRPr>
          </a:p>
        </p:txBody>
      </p:sp>
      <p:sp>
        <p:nvSpPr>
          <p:cNvPr id="5" name="スライド番号プレースホルダー 4"/>
          <p:cNvSpPr>
            <a:spLocks noGrp="1"/>
          </p:cNvSpPr>
          <p:nvPr>
            <p:ph type="sldNum" sz="quarter" idx="12"/>
          </p:nvPr>
        </p:nvSpPr>
        <p:spPr>
          <a:xfrm>
            <a:off x="9348495" y="6356350"/>
            <a:ext cx="2743200" cy="365125"/>
          </a:xfrm>
        </p:spPr>
        <p:txBody>
          <a:bodyPr/>
          <a:lstStyle/>
          <a:p>
            <a:fld id="{60284B0C-EA09-4EFD-AAE2-B6DCD4939C8F}" type="slidenum">
              <a:rPr kumimoji="1" lang="ja-JP" altLang="en-US" smtClean="0"/>
              <a:t>9</a:t>
            </a:fld>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43005210"/>
              </p:ext>
            </p:extLst>
          </p:nvPr>
        </p:nvGraphicFramePr>
        <p:xfrm>
          <a:off x="1107579" y="3429000"/>
          <a:ext cx="11517751" cy="1844675"/>
        </p:xfrm>
        <a:graphic>
          <a:graphicData uri="http://schemas.openxmlformats.org/presentationml/2006/ole">
            <mc:AlternateContent xmlns:mc="http://schemas.openxmlformats.org/markup-compatibility/2006">
              <mc:Choice xmlns:v="urn:schemas-microsoft-com:vml" Requires="v">
                <p:oleObj name="Document" r:id="rId3" imgW="11847692" imgH="1828388" progId="Word.Document.8">
                  <p:embed/>
                </p:oleObj>
              </mc:Choice>
              <mc:Fallback>
                <p:oleObj name="Document" r:id="rId3" imgW="11847692" imgH="1828388" progId="Word.Document.8">
                  <p:embed/>
                  <p:pic>
                    <p:nvPicPr>
                      <p:cNvPr id="24" name="オブジェクト 23"/>
                      <p:cNvPicPr/>
                      <p:nvPr/>
                    </p:nvPicPr>
                    <p:blipFill>
                      <a:blip r:embed="rId4"/>
                      <a:stretch>
                        <a:fillRect/>
                      </a:stretch>
                    </p:blipFill>
                    <p:spPr>
                      <a:xfrm>
                        <a:off x="1107579" y="3429000"/>
                        <a:ext cx="11517751" cy="1844675"/>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0FF3AAA0-C79F-4A5D-ABF4-FEE72B12BD36}"/>
              </a:ext>
            </a:extLst>
          </p:cNvPr>
          <p:cNvPicPr>
            <a:picLocks noChangeAspect="1"/>
          </p:cNvPicPr>
          <p:nvPr/>
        </p:nvPicPr>
        <p:blipFill rotWithShape="1">
          <a:blip r:embed="rId5"/>
          <a:srcRect b="2595"/>
          <a:stretch/>
        </p:blipFill>
        <p:spPr>
          <a:xfrm>
            <a:off x="7281502" y="4850169"/>
            <a:ext cx="4493432" cy="1871307"/>
          </a:xfrm>
          <a:prstGeom prst="rect">
            <a:avLst/>
          </a:prstGeom>
        </p:spPr>
      </p:pic>
      <p:graphicFrame>
        <p:nvGraphicFramePr>
          <p:cNvPr id="4" name="オブジェクト 3">
            <a:extLst>
              <a:ext uri="{FF2B5EF4-FFF2-40B4-BE49-F238E27FC236}">
                <a16:creationId xmlns:a16="http://schemas.microsoft.com/office/drawing/2014/main" id="{0D77C9AF-24ED-67C6-75B5-0837A71F69E1}"/>
              </a:ext>
            </a:extLst>
          </p:cNvPr>
          <p:cNvGraphicFramePr>
            <a:graphicFrameLocks noChangeAspect="1"/>
          </p:cNvGraphicFramePr>
          <p:nvPr>
            <p:extLst>
              <p:ext uri="{D42A27DB-BD31-4B8C-83A1-F6EECF244321}">
                <p14:modId xmlns:p14="http://schemas.microsoft.com/office/powerpoint/2010/main" val="1367700822"/>
              </p:ext>
            </p:extLst>
          </p:nvPr>
        </p:nvGraphicFramePr>
        <p:xfrm>
          <a:off x="1189351" y="2097512"/>
          <a:ext cx="11704536" cy="3024188"/>
        </p:xfrm>
        <a:graphic>
          <a:graphicData uri="http://schemas.openxmlformats.org/presentationml/2006/ole">
            <mc:AlternateContent xmlns:mc="http://schemas.openxmlformats.org/markup-compatibility/2006">
              <mc:Choice xmlns:v="urn:schemas-microsoft-com:vml" Requires="v">
                <p:oleObj name="Document" r:id="rId6" imgW="11952714" imgH="3015040" progId="Word.Document.8">
                  <p:embed/>
                </p:oleObj>
              </mc:Choice>
              <mc:Fallback>
                <p:oleObj name="Document" r:id="rId6" imgW="11952714" imgH="3015040" progId="Word.Document.8">
                  <p:embed/>
                  <p:pic>
                    <p:nvPicPr>
                      <p:cNvPr id="6" name="オブジェクト 5"/>
                      <p:cNvPicPr/>
                      <p:nvPr/>
                    </p:nvPicPr>
                    <p:blipFill>
                      <a:blip r:embed="rId7"/>
                      <a:stretch>
                        <a:fillRect/>
                      </a:stretch>
                    </p:blipFill>
                    <p:spPr>
                      <a:xfrm>
                        <a:off x="1189351" y="2097512"/>
                        <a:ext cx="11704536" cy="3024188"/>
                      </a:xfrm>
                      <a:prstGeom prst="rect">
                        <a:avLst/>
                      </a:prstGeom>
                    </p:spPr>
                  </p:pic>
                </p:oleObj>
              </mc:Fallback>
            </mc:AlternateContent>
          </a:graphicData>
        </a:graphic>
      </p:graphicFrame>
    </p:spTree>
    <p:extLst>
      <p:ext uri="{BB962C8B-B14F-4D97-AF65-F5344CB8AC3E}">
        <p14:creationId xmlns:p14="http://schemas.microsoft.com/office/powerpoint/2010/main" val="7679071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ワイド画面</PresentationFormat>
  <Paragraphs>63</Paragraphs>
  <Slides>10</Slides>
  <Notes>10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8" baseType="lpstr">
      <vt:lpstr>BIZ UDゴシック</vt:lpstr>
      <vt:lpstr>HG丸ｺﾞｼｯｸM-PRO</vt:lpstr>
      <vt:lpstr>Meiryo UI</vt:lpstr>
      <vt:lpstr>游ゴシック</vt:lpstr>
      <vt:lpstr>游ゴシック Light</vt:lpstr>
      <vt:lpstr>Arial</vt:lpstr>
      <vt:lpstr>Office テーマ</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小学生向けショート動画「くすりのルール知ってるかな？サッカーとくすり編」</dc:title>
  <dc:creator/>
  <cp:lastModifiedBy/>
  <cp:revision>1</cp:revision>
  <dcterms:created xsi:type="dcterms:W3CDTF">2023-01-27T00:24:37Z</dcterms:created>
  <dcterms:modified xsi:type="dcterms:W3CDTF">2023-01-27T00:26:09Z</dcterms:modified>
</cp:coreProperties>
</file>